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notesSlide+xml" PartName="/ppt/notesSlides/notesSlide15.xml"/>
  <Override ContentType="application/vnd.openxmlformats-officedocument.presentationml.notesSlide+xml" PartName="/ppt/notesSlides/notesSlide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20.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24.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23.xml"/>
  <Override ContentType="application/vnd.openxmlformats-officedocument.presentationml.notesSlide+xml" PartName="/ppt/notesSlides/notesSlide1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19.xml"/>
  <Override ContentType="application/vnd.openxmlformats-officedocument.presentationml.notesSlide+xml" PartName="/ppt/notesSlides/notesSlide22.xml"/>
  <Override ContentType="application/vnd.openxmlformats-officedocument.presentationml.notesSlide+xml" PartName="/ppt/notesSlides/notesSlide13.xml"/>
  <Override ContentType="application/vnd.openxmlformats-officedocument.presentationml.notesSlide+xml" PartName="/ppt/notesSlides/notesSlide21.xml"/>
  <Override ContentType="application/vnd.openxmlformats-officedocument.presentationml.notesSlide+xml" PartName="/ppt/notesSlides/notesSlide16.xml"/>
  <Override ContentType="application/vnd.openxmlformats-officedocument.presentationml.notesSlide+xml" PartName="/ppt/notesSlides/notesSlide18.xml"/>
  <Override ContentType="application/vnd.openxmlformats-officedocument.presentationml.notesSlide+xml" PartName="/ppt/notesSlides/notesSlide3.xml"/>
  <Override ContentType="application/vnd.openxmlformats-officedocument.presentationml.notesSlide+xml" PartName="/ppt/notesSlides/notesSlide1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17.xml"/>
  <Override ContentType="application/vnd.openxmlformats-officedocument.presentationml.slide+xml" PartName="/ppt/slides/slide24.xml"/>
  <Override ContentType="application/vnd.openxmlformats-officedocument.presentationml.slide+xml" PartName="/ppt/slides/slide8.xml"/>
  <Override ContentType="application/vnd.openxmlformats-officedocument.presentationml.slide+xml" PartName="/ppt/slides/slide23.xml"/>
  <Override ContentType="application/vnd.openxmlformats-officedocument.presentationml.slide+xml" PartName="/ppt/slides/slide19.xml"/>
  <Override ContentType="application/vnd.openxmlformats-officedocument.presentationml.slide+xml" PartName="/ppt/slides/slide4.xml"/>
  <Override ContentType="application/vnd.openxmlformats-officedocument.presentationml.slide+xml" PartName="/ppt/slides/slide10.xml"/>
  <Override ContentType="application/vnd.openxmlformats-officedocument.presentationml.slide+xml" PartName="/ppt/slides/slide14.xml"/>
  <Override ContentType="application/vnd.openxmlformats-officedocument.presentationml.slide+xml" PartName="/ppt/slides/slide11.xml"/>
  <Override ContentType="application/vnd.openxmlformats-officedocument.presentationml.slide+xml" PartName="/ppt/slides/slide5.xml"/>
  <Override ContentType="application/vnd.openxmlformats-officedocument.presentationml.slide+xml" PartName="/ppt/slides/slide22.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0" r:id="rId4"/>
    <p:sldMasterId id="214748365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7559675" cx="10080625"/>
  <p:notesSz cx="7772400" cy="100584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30" Type="http://schemas.openxmlformats.org/officeDocument/2006/relationships/slide" Target="slides/slide24.xml"/><Relationship Id="rId12" Type="http://schemas.openxmlformats.org/officeDocument/2006/relationships/slide" Target="slides/slide6.xml"/><Relationship Id="rId13" Type="http://schemas.openxmlformats.org/officeDocument/2006/relationships/slide" Target="slides/slide7.xml"/><Relationship Id="rId10" Type="http://schemas.openxmlformats.org/officeDocument/2006/relationships/slide" Target="slides/slide4.xml"/><Relationship Id="rId11" Type="http://schemas.openxmlformats.org/officeDocument/2006/relationships/slide" Target="slides/slide5.xml"/><Relationship Id="rId29" Type="http://schemas.openxmlformats.org/officeDocument/2006/relationships/slide" Target="slides/slide2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 Type="http://schemas.openxmlformats.org/officeDocument/2006/relationships/presProps" Target="presProps.xml"/><Relationship Id="rId21" Type="http://schemas.openxmlformats.org/officeDocument/2006/relationships/slide" Target="slides/slide15.xml"/><Relationship Id="rId1" Type="http://schemas.openxmlformats.org/officeDocument/2006/relationships/theme" Target="theme/theme2.xml"/><Relationship Id="rId22" Type="http://schemas.openxmlformats.org/officeDocument/2006/relationships/slide" Target="slides/slide16.xml"/><Relationship Id="rId4" Type="http://schemas.openxmlformats.org/officeDocument/2006/relationships/slideMaster" Target="slideMasters/slideMaster1.xml"/><Relationship Id="rId23" Type="http://schemas.openxmlformats.org/officeDocument/2006/relationships/slide" Target="slides/slide17.xml"/><Relationship Id="rId3" Type="http://schemas.openxmlformats.org/officeDocument/2006/relationships/tableStyles" Target="tableStyles.xml"/><Relationship Id="rId24" Type="http://schemas.openxmlformats.org/officeDocument/2006/relationships/slide" Target="slides/slide18.xml"/><Relationship Id="rId20" Type="http://schemas.openxmlformats.org/officeDocument/2006/relationships/slide" Target="slides/slide14.xml"/><Relationship Id="rId9"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Master" Target="slideMasters/slideMaster2.xml"/><Relationship Id="rId8" Type="http://schemas.openxmlformats.org/officeDocument/2006/relationships/slide" Target="slides/slide2.xml"/><Relationship Id="rId7"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 name="Shape 1"/>
        <p:cNvGrpSpPr/>
        <p:nvPr/>
      </p:nvGrpSpPr>
      <p:grpSpPr>
        <a:xfrm>
          <a:off x="0" y="0"/>
          <a:ext cx="0" cy="0"/>
          <a:chOff x="0" y="0"/>
          <a:chExt cx="0" cy="0"/>
        </a:xfrm>
      </p:grpSpPr>
      <p:sp>
        <p:nvSpPr>
          <p:cNvPr id="2" name="Shape 2"/>
          <p:cNvSpPr/>
          <p:nvPr>
            <p:ph idx="2" type="sldImg"/>
          </p:nvPr>
        </p:nvSpPr>
        <p:spPr>
          <a:xfrm>
            <a:off x="1138237" y="763587"/>
            <a:ext cx="5494337" cy="3770311"/>
          </a:xfrm>
          <a:custGeom>
            <a:pathLst>
              <a:path extrusionOk="0" h="120000" w="120000">
                <a:moveTo>
                  <a:pt x="0" y="0"/>
                </a:moveTo>
                <a:lnTo>
                  <a:pt x="120000" y="0"/>
                </a:lnTo>
                <a:lnTo>
                  <a:pt x="120000" y="120000"/>
                </a:lnTo>
                <a:lnTo>
                  <a:pt x="0" y="120000"/>
                </a:lnTo>
                <a:close/>
              </a:path>
            </a:pathLst>
          </a:custGeom>
          <a:noFill/>
          <a:ln>
            <a:noFill/>
          </a:ln>
        </p:spPr>
      </p:sp>
      <p:sp>
        <p:nvSpPr>
          <p:cNvPr id="3" name="Shape 3"/>
          <p:cNvSpPr txBox="1"/>
          <p:nvPr>
            <p:ph idx="1" type="body"/>
          </p:nvPr>
        </p:nvSpPr>
        <p:spPr>
          <a:xfrm>
            <a:off x="777875" y="4776787"/>
            <a:ext cx="6216650" cy="4524374"/>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 name="Shape 4"/>
          <p:cNvSpPr txBox="1"/>
          <p:nvPr>
            <p:ph idx="3" type="hdr"/>
          </p:nvPr>
        </p:nvSpPr>
        <p:spPr>
          <a:xfrm>
            <a:off x="0" y="0"/>
            <a:ext cx="3371850" cy="501650"/>
          </a:xfrm>
          <a:prstGeom prst="rect">
            <a:avLst/>
          </a:prstGeom>
          <a:noFill/>
          <a:ln>
            <a:noFill/>
          </a:ln>
        </p:spPr>
        <p:txBody>
          <a:bodyPr anchorCtr="0" anchor="t" bIns="91425" lIns="91425" rIns="91425" tIns="91425"/>
          <a:lstStyle>
            <a:lvl1pPr indent="0" marL="0" marR="0" rtl="0" algn="l">
              <a:lnSpc>
                <a:spcPct val="95000"/>
              </a:lnSpc>
              <a:spcBef>
                <a:spcPts val="0"/>
              </a:spcBef>
              <a:spcAft>
                <a:spcPts val="0"/>
              </a:spcAft>
              <a:defRPr/>
            </a:lvl1pPr>
            <a:lvl2pPr indent="-285750" marL="742950" marR="0" rtl="0" algn="l">
              <a:lnSpc>
                <a:spcPct val="93000"/>
              </a:lnSpc>
              <a:spcBef>
                <a:spcPts val="0"/>
              </a:spcBef>
              <a:spcAft>
                <a:spcPts val="0"/>
              </a:spcAft>
              <a:defRPr/>
            </a:lvl2pPr>
            <a:lvl3pPr indent="-228600" marL="1143000" marR="0" rtl="0" algn="l">
              <a:lnSpc>
                <a:spcPct val="93000"/>
              </a:lnSpc>
              <a:spcBef>
                <a:spcPts val="0"/>
              </a:spcBef>
              <a:spcAft>
                <a:spcPts val="0"/>
              </a:spcAft>
              <a:defRPr/>
            </a:lvl3pPr>
            <a:lvl4pPr indent="-228600" marL="1600200" marR="0" rtl="0" algn="l">
              <a:lnSpc>
                <a:spcPct val="93000"/>
              </a:lnSpc>
              <a:spcBef>
                <a:spcPts val="0"/>
              </a:spcBef>
              <a:spcAft>
                <a:spcPts val="0"/>
              </a:spcAft>
              <a:defRPr/>
            </a:lvl4pPr>
            <a:lvl5pPr indent="-228600" marL="2057400" marR="0" rtl="0" algn="l">
              <a:lnSpc>
                <a:spcPct val="93000"/>
              </a:lnSpc>
              <a:spcBef>
                <a:spcPts val="0"/>
              </a:spcBef>
              <a:spcAft>
                <a:spcPts val="0"/>
              </a:spcAft>
              <a:defRPr/>
            </a:lvl5pPr>
            <a:lvl6pPr indent="-228600" marL="2514600" marR="0" rtl="0" algn="l">
              <a:lnSpc>
                <a:spcPct val="93000"/>
              </a:lnSpc>
              <a:spcBef>
                <a:spcPts val="0"/>
              </a:spcBef>
              <a:spcAft>
                <a:spcPts val="0"/>
              </a:spcAft>
              <a:defRPr/>
            </a:lvl6pPr>
            <a:lvl7pPr indent="-228600" marL="3429000" marR="0" rtl="0" algn="l">
              <a:lnSpc>
                <a:spcPct val="93000"/>
              </a:lnSpc>
              <a:spcBef>
                <a:spcPts val="0"/>
              </a:spcBef>
              <a:spcAft>
                <a:spcPts val="0"/>
              </a:spcAft>
              <a:defRPr/>
            </a:lvl7pPr>
            <a:lvl8pPr indent="-228600" marL="4800600" marR="0" rtl="0" algn="l">
              <a:lnSpc>
                <a:spcPct val="93000"/>
              </a:lnSpc>
              <a:spcBef>
                <a:spcPts val="0"/>
              </a:spcBef>
              <a:spcAft>
                <a:spcPts val="0"/>
              </a:spcAft>
              <a:defRPr/>
            </a:lvl8pPr>
            <a:lvl9pPr indent="-228600" marL="6629400" marR="0" rtl="0" algn="l">
              <a:lnSpc>
                <a:spcPct val="93000"/>
              </a:lnSpc>
              <a:spcBef>
                <a:spcPts val="0"/>
              </a:spcBef>
              <a:spcAft>
                <a:spcPts val="0"/>
              </a:spcAft>
              <a:defRPr/>
            </a:lvl9pPr>
          </a:lstStyle>
          <a:p/>
        </p:txBody>
      </p:sp>
      <p:sp>
        <p:nvSpPr>
          <p:cNvPr id="5" name="Shape 5"/>
          <p:cNvSpPr txBox="1"/>
          <p:nvPr>
            <p:ph idx="10" type="dt"/>
          </p:nvPr>
        </p:nvSpPr>
        <p:spPr>
          <a:xfrm>
            <a:off x="4398962" y="0"/>
            <a:ext cx="3371850" cy="501650"/>
          </a:xfrm>
          <a:prstGeom prst="rect">
            <a:avLst/>
          </a:prstGeom>
          <a:noFill/>
          <a:ln>
            <a:noFill/>
          </a:ln>
        </p:spPr>
        <p:txBody>
          <a:bodyPr anchorCtr="0" anchor="t" bIns="91425" lIns="91425" rIns="91425" tIns="91425"/>
          <a:lstStyle>
            <a:lvl1pPr indent="0" marL="0" marR="0" rtl="0" algn="r">
              <a:lnSpc>
                <a:spcPct val="95000"/>
              </a:lnSpc>
              <a:spcBef>
                <a:spcPts val="0"/>
              </a:spcBef>
              <a:spcAft>
                <a:spcPts val="0"/>
              </a:spcAft>
              <a:defRPr/>
            </a:lvl1pPr>
            <a:lvl2pPr indent="-285750" marL="742950" marR="0" rtl="0" algn="l">
              <a:lnSpc>
                <a:spcPct val="93000"/>
              </a:lnSpc>
              <a:spcBef>
                <a:spcPts val="0"/>
              </a:spcBef>
              <a:spcAft>
                <a:spcPts val="0"/>
              </a:spcAft>
              <a:defRPr/>
            </a:lvl2pPr>
            <a:lvl3pPr indent="-228600" marL="1143000" marR="0" rtl="0" algn="l">
              <a:lnSpc>
                <a:spcPct val="93000"/>
              </a:lnSpc>
              <a:spcBef>
                <a:spcPts val="0"/>
              </a:spcBef>
              <a:spcAft>
                <a:spcPts val="0"/>
              </a:spcAft>
              <a:defRPr/>
            </a:lvl3pPr>
            <a:lvl4pPr indent="-228600" marL="1600200" marR="0" rtl="0" algn="l">
              <a:lnSpc>
                <a:spcPct val="93000"/>
              </a:lnSpc>
              <a:spcBef>
                <a:spcPts val="0"/>
              </a:spcBef>
              <a:spcAft>
                <a:spcPts val="0"/>
              </a:spcAft>
              <a:defRPr/>
            </a:lvl4pPr>
            <a:lvl5pPr indent="-228600" marL="2057400" marR="0" rtl="0" algn="l">
              <a:lnSpc>
                <a:spcPct val="93000"/>
              </a:lnSpc>
              <a:spcBef>
                <a:spcPts val="0"/>
              </a:spcBef>
              <a:spcAft>
                <a:spcPts val="0"/>
              </a:spcAft>
              <a:defRPr/>
            </a:lvl5pPr>
            <a:lvl6pPr indent="-228600" marL="2514600" marR="0" rtl="0" algn="l">
              <a:lnSpc>
                <a:spcPct val="93000"/>
              </a:lnSpc>
              <a:spcBef>
                <a:spcPts val="0"/>
              </a:spcBef>
              <a:spcAft>
                <a:spcPts val="0"/>
              </a:spcAft>
              <a:defRPr/>
            </a:lvl6pPr>
            <a:lvl7pPr indent="-228600" marL="3429000" marR="0" rtl="0" algn="l">
              <a:lnSpc>
                <a:spcPct val="93000"/>
              </a:lnSpc>
              <a:spcBef>
                <a:spcPts val="0"/>
              </a:spcBef>
              <a:spcAft>
                <a:spcPts val="0"/>
              </a:spcAft>
              <a:defRPr/>
            </a:lvl7pPr>
            <a:lvl8pPr indent="-228600" marL="4800600" marR="0" rtl="0" algn="l">
              <a:lnSpc>
                <a:spcPct val="93000"/>
              </a:lnSpc>
              <a:spcBef>
                <a:spcPts val="0"/>
              </a:spcBef>
              <a:spcAft>
                <a:spcPts val="0"/>
              </a:spcAft>
              <a:defRPr/>
            </a:lvl8pPr>
            <a:lvl9pPr indent="-228600" marL="6629400" marR="0" rtl="0" algn="l">
              <a:lnSpc>
                <a:spcPct val="93000"/>
              </a:lnSpc>
              <a:spcBef>
                <a:spcPts val="0"/>
              </a:spcBef>
              <a:spcAft>
                <a:spcPts val="0"/>
              </a:spcAft>
              <a:defRPr/>
            </a:lvl9pPr>
          </a:lstStyle>
          <a:p/>
        </p:txBody>
      </p:sp>
      <p:sp>
        <p:nvSpPr>
          <p:cNvPr id="6" name="Shape 6"/>
          <p:cNvSpPr txBox="1"/>
          <p:nvPr>
            <p:ph idx="11" type="ftr"/>
          </p:nvPr>
        </p:nvSpPr>
        <p:spPr>
          <a:xfrm>
            <a:off x="0" y="9555161"/>
            <a:ext cx="3371850" cy="501650"/>
          </a:xfrm>
          <a:prstGeom prst="rect">
            <a:avLst/>
          </a:prstGeom>
          <a:noFill/>
          <a:ln>
            <a:noFill/>
          </a:ln>
        </p:spPr>
        <p:txBody>
          <a:bodyPr anchorCtr="0" anchor="b" bIns="91425" lIns="91425" rIns="91425" tIns="91425"/>
          <a:lstStyle>
            <a:lvl1pPr indent="0" marL="0" marR="0" rtl="0" algn="l">
              <a:lnSpc>
                <a:spcPct val="95000"/>
              </a:lnSpc>
              <a:spcBef>
                <a:spcPts val="0"/>
              </a:spcBef>
              <a:spcAft>
                <a:spcPts val="0"/>
              </a:spcAft>
              <a:defRPr/>
            </a:lvl1pPr>
            <a:lvl2pPr indent="-285750" marL="742950" marR="0" rtl="0" algn="l">
              <a:lnSpc>
                <a:spcPct val="93000"/>
              </a:lnSpc>
              <a:spcBef>
                <a:spcPts val="0"/>
              </a:spcBef>
              <a:spcAft>
                <a:spcPts val="0"/>
              </a:spcAft>
              <a:defRPr/>
            </a:lvl2pPr>
            <a:lvl3pPr indent="-228600" marL="1143000" marR="0" rtl="0" algn="l">
              <a:lnSpc>
                <a:spcPct val="93000"/>
              </a:lnSpc>
              <a:spcBef>
                <a:spcPts val="0"/>
              </a:spcBef>
              <a:spcAft>
                <a:spcPts val="0"/>
              </a:spcAft>
              <a:defRPr/>
            </a:lvl3pPr>
            <a:lvl4pPr indent="-228600" marL="1600200" marR="0" rtl="0" algn="l">
              <a:lnSpc>
                <a:spcPct val="93000"/>
              </a:lnSpc>
              <a:spcBef>
                <a:spcPts val="0"/>
              </a:spcBef>
              <a:spcAft>
                <a:spcPts val="0"/>
              </a:spcAft>
              <a:defRPr/>
            </a:lvl4pPr>
            <a:lvl5pPr indent="-228600" marL="2057400" marR="0" rtl="0" algn="l">
              <a:lnSpc>
                <a:spcPct val="93000"/>
              </a:lnSpc>
              <a:spcBef>
                <a:spcPts val="0"/>
              </a:spcBef>
              <a:spcAft>
                <a:spcPts val="0"/>
              </a:spcAft>
              <a:defRPr/>
            </a:lvl5pPr>
            <a:lvl6pPr indent="-228600" marL="2514600" marR="0" rtl="0" algn="l">
              <a:lnSpc>
                <a:spcPct val="93000"/>
              </a:lnSpc>
              <a:spcBef>
                <a:spcPts val="0"/>
              </a:spcBef>
              <a:spcAft>
                <a:spcPts val="0"/>
              </a:spcAft>
              <a:defRPr/>
            </a:lvl6pPr>
            <a:lvl7pPr indent="-228600" marL="3429000" marR="0" rtl="0" algn="l">
              <a:lnSpc>
                <a:spcPct val="93000"/>
              </a:lnSpc>
              <a:spcBef>
                <a:spcPts val="0"/>
              </a:spcBef>
              <a:spcAft>
                <a:spcPts val="0"/>
              </a:spcAft>
              <a:defRPr/>
            </a:lvl7pPr>
            <a:lvl8pPr indent="-228600" marL="4800600" marR="0" rtl="0" algn="l">
              <a:lnSpc>
                <a:spcPct val="93000"/>
              </a:lnSpc>
              <a:spcBef>
                <a:spcPts val="0"/>
              </a:spcBef>
              <a:spcAft>
                <a:spcPts val="0"/>
              </a:spcAft>
              <a:defRPr/>
            </a:lvl8pPr>
            <a:lvl9pPr indent="-228600" marL="6629400" marR="0" rtl="0" algn="l">
              <a:lnSpc>
                <a:spcPct val="93000"/>
              </a:lnSpc>
              <a:spcBef>
                <a:spcPts val="0"/>
              </a:spcBef>
              <a:spcAft>
                <a:spcPts val="0"/>
              </a:spcAft>
              <a:defRPr/>
            </a:lvl9pPr>
          </a:lstStyle>
          <a:p/>
        </p:txBody>
      </p:sp>
      <p:sp>
        <p:nvSpPr>
          <p:cNvPr id="7" name="Shape 7"/>
          <p:cNvSpPr txBox="1"/>
          <p:nvPr>
            <p:ph idx="12" type="sldNum"/>
          </p:nvPr>
        </p:nvSpPr>
        <p:spPr>
          <a:xfrm>
            <a:off x="4398962" y="9555161"/>
            <a:ext cx="3371850" cy="501650"/>
          </a:xfrm>
          <a:prstGeom prst="rect">
            <a:avLst/>
          </a:prstGeom>
          <a:noFill/>
          <a:ln>
            <a:noFill/>
          </a:ln>
        </p:spPr>
        <p:txBody>
          <a:bodyPr anchorCtr="0" anchor="b" bIns="0" lIns="0" rIns="0" tIns="0">
            <a:noAutofit/>
          </a:bodyPr>
          <a:lstStyle>
            <a:lvl1pPr indent="0" marL="0" marR="0" rtl="0" algn="r">
              <a:lnSpc>
                <a:spcPct val="95000"/>
              </a:lnSpc>
              <a:spcBef>
                <a:spcPts val="0"/>
              </a:spcBef>
              <a:spcAft>
                <a:spcPts val="0"/>
              </a:spcAft>
              <a:buNone/>
              <a:defRPr b="0" baseline="0" i="0" sz="1400" u="none" cap="none" strike="noStrike">
                <a:solidFill>
                  <a:srgbClr val="FFFFFF"/>
                </a:solidFill>
                <a:latin typeface="Times New Roman"/>
                <a:ea typeface="Times New Roman"/>
                <a:cs typeface="Times New Roman"/>
                <a:sym typeface="Times New Roman"/>
              </a:defRPr>
            </a:lvl1pPr>
          </a:lstStyle>
          <a:p>
            <a:pPr indent="0" lvl="0" marL="0">
              <a:spcBef>
                <a:spcPts val="0"/>
              </a:spcBef>
              <a:buClr>
                <a:srgbClr val="FFFFFF"/>
              </a:buClr>
              <a:buSzPct val="25000"/>
              <a:buFont typeface="Times New Roman"/>
              <a:buNone/>
            </a:pPr>
            <a:fld id="{00000000-1234-1234-1234-123412341234}" type="slidenum">
              <a:rPr lang="en-US"/>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 name="Shape 25"/>
        <p:cNvGrpSpPr/>
        <p:nvPr/>
      </p:nvGrpSpPr>
      <p:grpSpPr>
        <a:xfrm>
          <a:off x="0" y="0"/>
          <a:ext cx="0" cy="0"/>
          <a:chOff x="0" y="0"/>
          <a:chExt cx="0" cy="0"/>
        </a:xfrm>
      </p:grpSpPr>
      <p:sp>
        <p:nvSpPr>
          <p:cNvPr id="26" name="Shape 26"/>
          <p:cNvSpPr/>
          <p:nvPr>
            <p:ph idx="2" type="sldImg"/>
          </p:nvPr>
        </p:nvSpPr>
        <p:spPr>
          <a:xfrm>
            <a:off x="1138237" y="763587"/>
            <a:ext cx="5495924" cy="3771900"/>
          </a:xfrm>
          <a:custGeom>
            <a:pathLst>
              <a:path extrusionOk="0" h="120000" w="120000">
                <a:moveTo>
                  <a:pt x="0" y="0"/>
                </a:moveTo>
                <a:lnTo>
                  <a:pt x="120000" y="0"/>
                </a:lnTo>
                <a:lnTo>
                  <a:pt x="120000" y="120000"/>
                </a:lnTo>
                <a:lnTo>
                  <a:pt x="0" y="120000"/>
                </a:lnTo>
                <a:close/>
              </a:path>
            </a:pathLst>
          </a:custGeom>
          <a:noFill/>
          <a:ln>
            <a:noFill/>
          </a:ln>
        </p:spPr>
      </p:sp>
      <p:sp>
        <p:nvSpPr>
          <p:cNvPr id="27" name="Shape 27"/>
          <p:cNvSpPr txBox="1"/>
          <p:nvPr>
            <p:ph idx="1" type="body"/>
          </p:nvPr>
        </p:nvSpPr>
        <p:spPr>
          <a:xfrm>
            <a:off x="777875" y="4776787"/>
            <a:ext cx="6218236" cy="4525961"/>
          </a:xfrm>
          <a:prstGeom prst="rect">
            <a:avLst/>
          </a:prstGeom>
          <a:noFill/>
          <a:ln>
            <a:noFill/>
          </a:ln>
        </p:spPr>
        <p:txBody>
          <a:bodyPr anchorCtr="0" anchor="ctr" bIns="0" lIns="0" rIns="0" tIns="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1138237" y="763587"/>
            <a:ext cx="5495924" cy="3771900"/>
          </a:xfrm>
          <a:custGeom>
            <a:pathLst>
              <a:path extrusionOk="0" h="120000" w="120000">
                <a:moveTo>
                  <a:pt x="0" y="0"/>
                </a:moveTo>
                <a:lnTo>
                  <a:pt x="120000" y="0"/>
                </a:lnTo>
                <a:lnTo>
                  <a:pt x="120000" y="120000"/>
                </a:lnTo>
                <a:lnTo>
                  <a:pt x="0" y="120000"/>
                </a:lnTo>
                <a:close/>
              </a:path>
            </a:pathLst>
          </a:custGeom>
          <a:noFill/>
          <a:ln>
            <a:noFill/>
          </a:ln>
        </p:spPr>
      </p:sp>
      <p:sp>
        <p:nvSpPr>
          <p:cNvPr id="87" name="Shape 87"/>
          <p:cNvSpPr txBox="1"/>
          <p:nvPr>
            <p:ph idx="1" type="body"/>
          </p:nvPr>
        </p:nvSpPr>
        <p:spPr>
          <a:xfrm>
            <a:off x="777875" y="4776787"/>
            <a:ext cx="6218236" cy="4525961"/>
          </a:xfrm>
          <a:prstGeom prst="rect">
            <a:avLst/>
          </a:prstGeom>
          <a:noFill/>
          <a:ln>
            <a:noFill/>
          </a:ln>
        </p:spPr>
        <p:txBody>
          <a:bodyPr anchorCtr="0" anchor="ctr" bIns="0" lIns="0" rIns="0" tIns="0">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1138237" y="763587"/>
            <a:ext cx="5494200" cy="37704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3" name="Shape 93"/>
          <p:cNvSpPr txBox="1"/>
          <p:nvPr>
            <p:ph idx="1" type="body"/>
          </p:nvPr>
        </p:nvSpPr>
        <p:spPr>
          <a:xfrm>
            <a:off x="777875" y="4776787"/>
            <a:ext cx="6216600" cy="4524300"/>
          </a:xfrm>
          <a:prstGeom prst="rect">
            <a:avLst/>
          </a:prstGeom>
        </p:spPr>
        <p:txBody>
          <a:bodyPr anchorCtr="0" anchor="ctr" bIns="91425" lIns="91425" rIns="91425" tIns="91425">
            <a:noAutofit/>
          </a:bodyPr>
          <a:lstStyle/>
          <a:p>
            <a:pPr>
              <a:spcBef>
                <a:spcPts val="0"/>
              </a:spcBef>
              <a:buNone/>
            </a:pPr>
            <a:r>
              <a:t/>
            </a:r>
            <a:endParaRPr/>
          </a:p>
        </p:txBody>
      </p:sp>
      <p:sp>
        <p:nvSpPr>
          <p:cNvPr id="94" name="Shape 94"/>
          <p:cNvSpPr txBox="1"/>
          <p:nvPr>
            <p:ph idx="12" type="sldNum"/>
          </p:nvPr>
        </p:nvSpPr>
        <p:spPr>
          <a:xfrm>
            <a:off x="4398962" y="9555161"/>
            <a:ext cx="3371999" cy="501599"/>
          </a:xfrm>
          <a:prstGeom prst="rect">
            <a:avLst/>
          </a:prstGeom>
        </p:spPr>
        <p:txBody>
          <a:bodyPr anchorCtr="0" anchor="b" bIns="0" lIns="0" rIns="0" tIns="0">
            <a:noAutofit/>
          </a:bodyPr>
          <a:lstStyle/>
          <a:p>
            <a:pPr lvl="0">
              <a:spcBef>
                <a:spcPts val="0"/>
              </a:spcBef>
              <a:buClr>
                <a:srgbClr val="FFFFFF"/>
              </a:buClr>
              <a:buSzPct val="25000"/>
              <a:buFont typeface="Times New Roman"/>
              <a:buNone/>
            </a:pPr>
            <a:fld id="{00000000-1234-1234-1234-123412341234}" type="slidenum">
              <a:rPr lang="en-US"/>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1138237" y="763587"/>
            <a:ext cx="5495924" cy="3771900"/>
          </a:xfrm>
          <a:custGeom>
            <a:pathLst>
              <a:path extrusionOk="0" h="120000" w="120000">
                <a:moveTo>
                  <a:pt x="0" y="0"/>
                </a:moveTo>
                <a:lnTo>
                  <a:pt x="120000" y="0"/>
                </a:lnTo>
                <a:lnTo>
                  <a:pt x="120000" y="120000"/>
                </a:lnTo>
                <a:lnTo>
                  <a:pt x="0" y="120000"/>
                </a:lnTo>
                <a:close/>
              </a:path>
            </a:pathLst>
          </a:custGeom>
          <a:noFill/>
          <a:ln>
            <a:noFill/>
          </a:ln>
        </p:spPr>
      </p:sp>
      <p:sp>
        <p:nvSpPr>
          <p:cNvPr id="100" name="Shape 100"/>
          <p:cNvSpPr txBox="1"/>
          <p:nvPr>
            <p:ph idx="1" type="body"/>
          </p:nvPr>
        </p:nvSpPr>
        <p:spPr>
          <a:xfrm>
            <a:off x="777875" y="4776787"/>
            <a:ext cx="6218236" cy="4525961"/>
          </a:xfrm>
          <a:prstGeom prst="rect">
            <a:avLst/>
          </a:prstGeom>
          <a:noFill/>
          <a:ln>
            <a:noFill/>
          </a:ln>
        </p:spPr>
        <p:txBody>
          <a:bodyPr anchorCtr="0" anchor="ctr" bIns="0" lIns="0" rIns="0" tIns="0">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txBox="1"/>
          <p:nvPr>
            <p:ph idx="1" type="body"/>
          </p:nvPr>
        </p:nvSpPr>
        <p:spPr>
          <a:xfrm>
            <a:off x="777875" y="4776787"/>
            <a:ext cx="6216650" cy="4524374"/>
          </a:xfrm>
          <a:prstGeom prst="rect">
            <a:avLst/>
          </a:prstGeom>
        </p:spPr>
        <p:txBody>
          <a:bodyPr anchorCtr="0" anchor="ctr" bIns="91425" lIns="91425" rIns="91425" tIns="91425">
            <a:noAutofit/>
          </a:bodyPr>
          <a:lstStyle/>
          <a:p>
            <a:pPr>
              <a:spcBef>
                <a:spcPts val="0"/>
              </a:spcBef>
              <a:buNone/>
            </a:pPr>
            <a:r>
              <a:t/>
            </a:r>
            <a:endParaRPr/>
          </a:p>
        </p:txBody>
      </p:sp>
      <p:sp>
        <p:nvSpPr>
          <p:cNvPr id="106" name="Shape 106"/>
          <p:cNvSpPr/>
          <p:nvPr>
            <p:ph idx="2" type="sldImg"/>
          </p:nvPr>
        </p:nvSpPr>
        <p:spPr>
          <a:xfrm>
            <a:off x="1138237" y="763587"/>
            <a:ext cx="5494337" cy="3770311"/>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1138237" y="763587"/>
            <a:ext cx="5495924" cy="3771900"/>
          </a:xfrm>
          <a:custGeom>
            <a:pathLst>
              <a:path extrusionOk="0" h="120000" w="120000">
                <a:moveTo>
                  <a:pt x="0" y="0"/>
                </a:moveTo>
                <a:lnTo>
                  <a:pt x="120000" y="0"/>
                </a:lnTo>
                <a:lnTo>
                  <a:pt x="120000" y="120000"/>
                </a:lnTo>
                <a:lnTo>
                  <a:pt x="0" y="120000"/>
                </a:lnTo>
                <a:close/>
              </a:path>
            </a:pathLst>
          </a:custGeom>
          <a:noFill/>
          <a:ln>
            <a:noFill/>
          </a:ln>
        </p:spPr>
      </p:sp>
      <p:sp>
        <p:nvSpPr>
          <p:cNvPr id="111" name="Shape 111"/>
          <p:cNvSpPr txBox="1"/>
          <p:nvPr>
            <p:ph idx="1" type="body"/>
          </p:nvPr>
        </p:nvSpPr>
        <p:spPr>
          <a:xfrm>
            <a:off x="777875" y="4776787"/>
            <a:ext cx="6218236" cy="4525961"/>
          </a:xfrm>
          <a:prstGeom prst="rect">
            <a:avLst/>
          </a:prstGeom>
          <a:noFill/>
          <a:ln>
            <a:noFill/>
          </a:ln>
        </p:spPr>
        <p:txBody>
          <a:bodyPr anchorCtr="0" anchor="ctr" bIns="0" lIns="0" rIns="0" tIns="0">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1138237" y="763587"/>
            <a:ext cx="5495924" cy="3771900"/>
          </a:xfrm>
          <a:custGeom>
            <a:pathLst>
              <a:path extrusionOk="0" h="120000" w="120000">
                <a:moveTo>
                  <a:pt x="0" y="0"/>
                </a:moveTo>
                <a:lnTo>
                  <a:pt x="120000" y="0"/>
                </a:lnTo>
                <a:lnTo>
                  <a:pt x="120000" y="120000"/>
                </a:lnTo>
                <a:lnTo>
                  <a:pt x="0" y="120000"/>
                </a:lnTo>
                <a:close/>
              </a:path>
            </a:pathLst>
          </a:custGeom>
          <a:noFill/>
          <a:ln>
            <a:noFill/>
          </a:ln>
        </p:spPr>
      </p:sp>
      <p:sp>
        <p:nvSpPr>
          <p:cNvPr id="116" name="Shape 116"/>
          <p:cNvSpPr txBox="1"/>
          <p:nvPr>
            <p:ph idx="1" type="body"/>
          </p:nvPr>
        </p:nvSpPr>
        <p:spPr>
          <a:xfrm>
            <a:off x="777875" y="4776787"/>
            <a:ext cx="6218236" cy="4525961"/>
          </a:xfrm>
          <a:prstGeom prst="rect">
            <a:avLst/>
          </a:prstGeom>
          <a:noFill/>
          <a:ln>
            <a:noFill/>
          </a:ln>
        </p:spPr>
        <p:txBody>
          <a:bodyPr anchorCtr="0" anchor="ctr" bIns="0" lIns="0" rIns="0" tIns="0">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1138237" y="763587"/>
            <a:ext cx="5495924" cy="3771900"/>
          </a:xfrm>
          <a:custGeom>
            <a:pathLst>
              <a:path extrusionOk="0" h="120000" w="120000">
                <a:moveTo>
                  <a:pt x="0" y="0"/>
                </a:moveTo>
                <a:lnTo>
                  <a:pt x="120000" y="0"/>
                </a:lnTo>
                <a:lnTo>
                  <a:pt x="120000" y="120000"/>
                </a:lnTo>
                <a:lnTo>
                  <a:pt x="0" y="120000"/>
                </a:lnTo>
                <a:close/>
              </a:path>
            </a:pathLst>
          </a:custGeom>
          <a:noFill/>
          <a:ln>
            <a:noFill/>
          </a:ln>
        </p:spPr>
      </p:sp>
      <p:sp>
        <p:nvSpPr>
          <p:cNvPr id="122" name="Shape 122"/>
          <p:cNvSpPr txBox="1"/>
          <p:nvPr>
            <p:ph idx="1" type="body"/>
          </p:nvPr>
        </p:nvSpPr>
        <p:spPr>
          <a:xfrm>
            <a:off x="777875" y="4776787"/>
            <a:ext cx="6218236" cy="4525961"/>
          </a:xfrm>
          <a:prstGeom prst="rect">
            <a:avLst/>
          </a:prstGeom>
          <a:noFill/>
          <a:ln>
            <a:noFill/>
          </a:ln>
        </p:spPr>
        <p:txBody>
          <a:bodyPr anchorCtr="0" anchor="ctr" bIns="0" lIns="0" rIns="0" tIns="0">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1138237" y="763587"/>
            <a:ext cx="5495924" cy="3771900"/>
          </a:xfrm>
          <a:custGeom>
            <a:pathLst>
              <a:path extrusionOk="0" h="120000" w="120000">
                <a:moveTo>
                  <a:pt x="0" y="0"/>
                </a:moveTo>
                <a:lnTo>
                  <a:pt x="120000" y="0"/>
                </a:lnTo>
                <a:lnTo>
                  <a:pt x="120000" y="120000"/>
                </a:lnTo>
                <a:lnTo>
                  <a:pt x="0" y="120000"/>
                </a:lnTo>
                <a:close/>
              </a:path>
            </a:pathLst>
          </a:custGeom>
          <a:noFill/>
          <a:ln>
            <a:noFill/>
          </a:ln>
        </p:spPr>
      </p:sp>
      <p:sp>
        <p:nvSpPr>
          <p:cNvPr id="128" name="Shape 128"/>
          <p:cNvSpPr txBox="1"/>
          <p:nvPr>
            <p:ph idx="1" type="body"/>
          </p:nvPr>
        </p:nvSpPr>
        <p:spPr>
          <a:xfrm>
            <a:off x="777875" y="4776787"/>
            <a:ext cx="6218236" cy="4525961"/>
          </a:xfrm>
          <a:prstGeom prst="rect">
            <a:avLst/>
          </a:prstGeom>
          <a:noFill/>
          <a:ln>
            <a:noFill/>
          </a:ln>
        </p:spPr>
        <p:txBody>
          <a:bodyPr anchorCtr="0" anchor="ctr" bIns="0" lIns="0" rIns="0" tIns="0">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1138237" y="763587"/>
            <a:ext cx="5494200" cy="37704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3" name="Shape 133"/>
          <p:cNvSpPr txBox="1"/>
          <p:nvPr>
            <p:ph idx="1" type="body"/>
          </p:nvPr>
        </p:nvSpPr>
        <p:spPr>
          <a:xfrm>
            <a:off x="777875" y="4776787"/>
            <a:ext cx="6216600" cy="4524300"/>
          </a:xfrm>
          <a:prstGeom prst="rect">
            <a:avLst/>
          </a:prstGeom>
        </p:spPr>
        <p:txBody>
          <a:bodyPr anchorCtr="0" anchor="ctr" bIns="91425" lIns="91425" rIns="91425" tIns="91425">
            <a:noAutofit/>
          </a:bodyPr>
          <a:lstStyle/>
          <a:p>
            <a:pPr>
              <a:spcBef>
                <a:spcPts val="0"/>
              </a:spcBef>
              <a:buNone/>
            </a:pPr>
            <a:r>
              <a:t/>
            </a:r>
            <a:endParaRPr/>
          </a:p>
        </p:txBody>
      </p:sp>
      <p:sp>
        <p:nvSpPr>
          <p:cNvPr id="134" name="Shape 134"/>
          <p:cNvSpPr txBox="1"/>
          <p:nvPr>
            <p:ph idx="12" type="sldNum"/>
          </p:nvPr>
        </p:nvSpPr>
        <p:spPr>
          <a:xfrm>
            <a:off x="4398962" y="9555161"/>
            <a:ext cx="3371999" cy="501599"/>
          </a:xfrm>
          <a:prstGeom prst="rect">
            <a:avLst/>
          </a:prstGeom>
        </p:spPr>
        <p:txBody>
          <a:bodyPr anchorCtr="0" anchor="b" bIns="0" lIns="0" rIns="0" tIns="0">
            <a:noAutofit/>
          </a:bodyPr>
          <a:lstStyle/>
          <a:p>
            <a:pPr lvl="0">
              <a:spcBef>
                <a:spcPts val="0"/>
              </a:spcBef>
              <a:buClr>
                <a:srgbClr val="FFFFFF"/>
              </a:buClr>
              <a:buSzPct val="25000"/>
              <a:buFont typeface="Times New Roman"/>
              <a:buNone/>
            </a:pPr>
            <a:fld id="{00000000-1234-1234-1234-123412341234}" type="slidenum">
              <a:rPr lang="en-US"/>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1138237" y="763587"/>
            <a:ext cx="5495924" cy="3771900"/>
          </a:xfrm>
          <a:custGeom>
            <a:pathLst>
              <a:path extrusionOk="0" h="120000" w="120000">
                <a:moveTo>
                  <a:pt x="0" y="0"/>
                </a:moveTo>
                <a:lnTo>
                  <a:pt x="120000" y="0"/>
                </a:lnTo>
                <a:lnTo>
                  <a:pt x="120000" y="120000"/>
                </a:lnTo>
                <a:lnTo>
                  <a:pt x="0" y="120000"/>
                </a:lnTo>
                <a:close/>
              </a:path>
            </a:pathLst>
          </a:custGeom>
          <a:noFill/>
          <a:ln>
            <a:noFill/>
          </a:ln>
        </p:spPr>
      </p:sp>
      <p:sp>
        <p:nvSpPr>
          <p:cNvPr id="140" name="Shape 140"/>
          <p:cNvSpPr txBox="1"/>
          <p:nvPr>
            <p:ph idx="1" type="body"/>
          </p:nvPr>
        </p:nvSpPr>
        <p:spPr>
          <a:xfrm>
            <a:off x="777875" y="4776787"/>
            <a:ext cx="6218236" cy="4525961"/>
          </a:xfrm>
          <a:prstGeom prst="rect">
            <a:avLst/>
          </a:prstGeom>
          <a:noFill/>
          <a:ln>
            <a:noFill/>
          </a:ln>
        </p:spPr>
        <p:txBody>
          <a:bodyPr anchorCtr="0" anchor="ctr" bIns="0" lIns="0" rIns="0" tIns="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 name="Shape 31"/>
        <p:cNvGrpSpPr/>
        <p:nvPr/>
      </p:nvGrpSpPr>
      <p:grpSpPr>
        <a:xfrm>
          <a:off x="0" y="0"/>
          <a:ext cx="0" cy="0"/>
          <a:chOff x="0" y="0"/>
          <a:chExt cx="0" cy="0"/>
        </a:xfrm>
      </p:grpSpPr>
      <p:sp>
        <p:nvSpPr>
          <p:cNvPr id="32" name="Shape 32"/>
          <p:cNvSpPr/>
          <p:nvPr>
            <p:ph idx="2" type="sldImg"/>
          </p:nvPr>
        </p:nvSpPr>
        <p:spPr>
          <a:xfrm>
            <a:off x="1138237" y="763587"/>
            <a:ext cx="5494200" cy="37704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3" name="Shape 33"/>
          <p:cNvSpPr txBox="1"/>
          <p:nvPr>
            <p:ph idx="1" type="body"/>
          </p:nvPr>
        </p:nvSpPr>
        <p:spPr>
          <a:xfrm>
            <a:off x="777875" y="4776787"/>
            <a:ext cx="6216600" cy="4524300"/>
          </a:xfrm>
          <a:prstGeom prst="rect">
            <a:avLst/>
          </a:prstGeom>
        </p:spPr>
        <p:txBody>
          <a:bodyPr anchorCtr="0" anchor="ctr" bIns="91425" lIns="91425" rIns="91425" tIns="91425">
            <a:noAutofit/>
          </a:bodyPr>
          <a:lstStyle/>
          <a:p>
            <a:pPr>
              <a:spcBef>
                <a:spcPts val="0"/>
              </a:spcBef>
              <a:buNone/>
            </a:pPr>
            <a:r>
              <a:t/>
            </a:r>
            <a:endParaRPr/>
          </a:p>
        </p:txBody>
      </p:sp>
      <p:sp>
        <p:nvSpPr>
          <p:cNvPr id="34" name="Shape 34"/>
          <p:cNvSpPr txBox="1"/>
          <p:nvPr>
            <p:ph idx="12" type="sldNum"/>
          </p:nvPr>
        </p:nvSpPr>
        <p:spPr>
          <a:xfrm>
            <a:off x="4398962" y="9555161"/>
            <a:ext cx="3371999" cy="501599"/>
          </a:xfrm>
          <a:prstGeom prst="rect">
            <a:avLst/>
          </a:prstGeom>
        </p:spPr>
        <p:txBody>
          <a:bodyPr anchorCtr="0" anchor="b" bIns="0" lIns="0" rIns="0" tIns="0">
            <a:noAutofit/>
          </a:bodyPr>
          <a:lstStyle/>
          <a:p>
            <a:pPr lvl="0">
              <a:spcBef>
                <a:spcPts val="0"/>
              </a:spcBef>
              <a:buClr>
                <a:srgbClr val="FFFFFF"/>
              </a:buClr>
              <a:buSzPct val="25000"/>
              <a:buFont typeface="Times New Roman"/>
              <a:buNone/>
            </a:pPr>
            <a:fld id="{00000000-1234-1234-1234-123412341234}" type="slidenum">
              <a:rPr lang="en-US"/>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1138237" y="763587"/>
            <a:ext cx="5495924" cy="3771900"/>
          </a:xfrm>
          <a:custGeom>
            <a:pathLst>
              <a:path extrusionOk="0" h="120000" w="120000">
                <a:moveTo>
                  <a:pt x="0" y="0"/>
                </a:moveTo>
                <a:lnTo>
                  <a:pt x="120000" y="0"/>
                </a:lnTo>
                <a:lnTo>
                  <a:pt x="120000" y="120000"/>
                </a:lnTo>
                <a:lnTo>
                  <a:pt x="0" y="120000"/>
                </a:lnTo>
                <a:close/>
              </a:path>
            </a:pathLst>
          </a:custGeom>
          <a:noFill/>
          <a:ln>
            <a:noFill/>
          </a:ln>
        </p:spPr>
      </p:sp>
      <p:sp>
        <p:nvSpPr>
          <p:cNvPr id="146" name="Shape 146"/>
          <p:cNvSpPr txBox="1"/>
          <p:nvPr>
            <p:ph idx="1" type="body"/>
          </p:nvPr>
        </p:nvSpPr>
        <p:spPr>
          <a:xfrm>
            <a:off x="777875" y="4776787"/>
            <a:ext cx="6218236" cy="4525961"/>
          </a:xfrm>
          <a:prstGeom prst="rect">
            <a:avLst/>
          </a:prstGeom>
          <a:noFill/>
          <a:ln>
            <a:noFill/>
          </a:ln>
        </p:spPr>
        <p:txBody>
          <a:bodyPr anchorCtr="0" anchor="ctr" bIns="0" lIns="0" rIns="0" tIns="0">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1138237" y="763587"/>
            <a:ext cx="5495924" cy="3771900"/>
          </a:xfrm>
          <a:custGeom>
            <a:pathLst>
              <a:path extrusionOk="0" h="120000" w="120000">
                <a:moveTo>
                  <a:pt x="0" y="0"/>
                </a:moveTo>
                <a:lnTo>
                  <a:pt x="120000" y="0"/>
                </a:lnTo>
                <a:lnTo>
                  <a:pt x="120000" y="120000"/>
                </a:lnTo>
                <a:lnTo>
                  <a:pt x="0" y="120000"/>
                </a:lnTo>
                <a:close/>
              </a:path>
            </a:pathLst>
          </a:custGeom>
          <a:noFill/>
          <a:ln>
            <a:noFill/>
          </a:ln>
        </p:spPr>
      </p:sp>
      <p:sp>
        <p:nvSpPr>
          <p:cNvPr id="152" name="Shape 152"/>
          <p:cNvSpPr txBox="1"/>
          <p:nvPr>
            <p:ph idx="1" type="body"/>
          </p:nvPr>
        </p:nvSpPr>
        <p:spPr>
          <a:xfrm>
            <a:off x="777875" y="4776787"/>
            <a:ext cx="6218236" cy="4525961"/>
          </a:xfrm>
          <a:prstGeom prst="rect">
            <a:avLst/>
          </a:prstGeom>
          <a:noFill/>
          <a:ln>
            <a:noFill/>
          </a:ln>
        </p:spPr>
        <p:txBody>
          <a:bodyPr anchorCtr="0" anchor="ctr" bIns="0" lIns="0" rIns="0" tIns="0">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1138237" y="763587"/>
            <a:ext cx="5495924" cy="3771900"/>
          </a:xfrm>
          <a:custGeom>
            <a:pathLst>
              <a:path extrusionOk="0" h="120000" w="120000">
                <a:moveTo>
                  <a:pt x="0" y="0"/>
                </a:moveTo>
                <a:lnTo>
                  <a:pt x="120000" y="0"/>
                </a:lnTo>
                <a:lnTo>
                  <a:pt x="120000" y="120000"/>
                </a:lnTo>
                <a:lnTo>
                  <a:pt x="0" y="120000"/>
                </a:lnTo>
                <a:close/>
              </a:path>
            </a:pathLst>
          </a:custGeom>
          <a:noFill/>
          <a:ln>
            <a:noFill/>
          </a:ln>
        </p:spPr>
      </p:sp>
      <p:sp>
        <p:nvSpPr>
          <p:cNvPr id="158" name="Shape 158"/>
          <p:cNvSpPr txBox="1"/>
          <p:nvPr>
            <p:ph idx="1" type="body"/>
          </p:nvPr>
        </p:nvSpPr>
        <p:spPr>
          <a:xfrm>
            <a:off x="777875" y="4776787"/>
            <a:ext cx="6218236" cy="4525961"/>
          </a:xfrm>
          <a:prstGeom prst="rect">
            <a:avLst/>
          </a:prstGeom>
          <a:noFill/>
          <a:ln>
            <a:noFill/>
          </a:ln>
        </p:spPr>
        <p:txBody>
          <a:bodyPr anchorCtr="0" anchor="ctr" bIns="0" lIns="0" rIns="0" tIns="0">
            <a:noAutofit/>
          </a:bodyPr>
          <a:lstStyle/>
          <a:p>
            <a:pPr>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1138237" y="763587"/>
            <a:ext cx="5495924" cy="3771900"/>
          </a:xfrm>
          <a:custGeom>
            <a:pathLst>
              <a:path extrusionOk="0" h="120000" w="120000">
                <a:moveTo>
                  <a:pt x="0" y="0"/>
                </a:moveTo>
                <a:lnTo>
                  <a:pt x="120000" y="0"/>
                </a:lnTo>
                <a:lnTo>
                  <a:pt x="120000" y="120000"/>
                </a:lnTo>
                <a:lnTo>
                  <a:pt x="0" y="120000"/>
                </a:lnTo>
                <a:close/>
              </a:path>
            </a:pathLst>
          </a:custGeom>
          <a:noFill/>
          <a:ln>
            <a:noFill/>
          </a:ln>
        </p:spPr>
      </p:sp>
      <p:sp>
        <p:nvSpPr>
          <p:cNvPr id="164" name="Shape 164"/>
          <p:cNvSpPr txBox="1"/>
          <p:nvPr>
            <p:ph idx="1" type="body"/>
          </p:nvPr>
        </p:nvSpPr>
        <p:spPr>
          <a:xfrm>
            <a:off x="777875" y="4776787"/>
            <a:ext cx="6218236" cy="4525961"/>
          </a:xfrm>
          <a:prstGeom prst="rect">
            <a:avLst/>
          </a:prstGeom>
          <a:noFill/>
          <a:ln>
            <a:noFill/>
          </a:ln>
        </p:spPr>
        <p:txBody>
          <a:bodyPr anchorCtr="0" anchor="ctr" bIns="0" lIns="0" rIns="0" tIns="0">
            <a:noAutofit/>
          </a:bodyPr>
          <a:lstStyle/>
          <a:p>
            <a:pPr>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1138237" y="763587"/>
            <a:ext cx="5495924" cy="3771900"/>
          </a:xfrm>
          <a:custGeom>
            <a:pathLst>
              <a:path extrusionOk="0" h="120000" w="120000">
                <a:moveTo>
                  <a:pt x="0" y="0"/>
                </a:moveTo>
                <a:lnTo>
                  <a:pt x="120000" y="0"/>
                </a:lnTo>
                <a:lnTo>
                  <a:pt x="120000" y="120000"/>
                </a:lnTo>
                <a:lnTo>
                  <a:pt x="0" y="120000"/>
                </a:lnTo>
                <a:close/>
              </a:path>
            </a:pathLst>
          </a:custGeom>
          <a:noFill/>
          <a:ln>
            <a:noFill/>
          </a:ln>
        </p:spPr>
      </p:sp>
      <p:sp>
        <p:nvSpPr>
          <p:cNvPr id="170" name="Shape 170"/>
          <p:cNvSpPr txBox="1"/>
          <p:nvPr>
            <p:ph idx="1" type="body"/>
          </p:nvPr>
        </p:nvSpPr>
        <p:spPr>
          <a:xfrm>
            <a:off x="777875" y="4776787"/>
            <a:ext cx="6218236" cy="4525961"/>
          </a:xfrm>
          <a:prstGeom prst="rect">
            <a:avLst/>
          </a:prstGeom>
          <a:noFill/>
          <a:ln>
            <a:noFill/>
          </a:ln>
        </p:spPr>
        <p:txBody>
          <a:bodyPr anchorCtr="0" anchor="ctr" bIns="0" lIns="0" rIns="0" tIns="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 name="Shape 37"/>
        <p:cNvGrpSpPr/>
        <p:nvPr/>
      </p:nvGrpSpPr>
      <p:grpSpPr>
        <a:xfrm>
          <a:off x="0" y="0"/>
          <a:ext cx="0" cy="0"/>
          <a:chOff x="0" y="0"/>
          <a:chExt cx="0" cy="0"/>
        </a:xfrm>
      </p:grpSpPr>
      <p:sp>
        <p:nvSpPr>
          <p:cNvPr id="38" name="Shape 38"/>
          <p:cNvSpPr/>
          <p:nvPr>
            <p:ph idx="2" type="sldImg"/>
          </p:nvPr>
        </p:nvSpPr>
        <p:spPr>
          <a:xfrm>
            <a:off x="1138237" y="763587"/>
            <a:ext cx="5494200" cy="37704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9" name="Shape 39"/>
          <p:cNvSpPr txBox="1"/>
          <p:nvPr>
            <p:ph idx="1" type="body"/>
          </p:nvPr>
        </p:nvSpPr>
        <p:spPr>
          <a:xfrm>
            <a:off x="777875" y="4776787"/>
            <a:ext cx="6216600" cy="4524300"/>
          </a:xfrm>
          <a:prstGeom prst="rect">
            <a:avLst/>
          </a:prstGeom>
        </p:spPr>
        <p:txBody>
          <a:bodyPr anchorCtr="0" anchor="ctr" bIns="91425" lIns="91425" rIns="91425" tIns="91425">
            <a:noAutofit/>
          </a:bodyPr>
          <a:lstStyle/>
          <a:p>
            <a:pPr>
              <a:spcBef>
                <a:spcPts val="0"/>
              </a:spcBef>
              <a:buNone/>
            </a:pPr>
            <a:r>
              <a:t/>
            </a:r>
            <a:endParaRPr/>
          </a:p>
        </p:txBody>
      </p:sp>
      <p:sp>
        <p:nvSpPr>
          <p:cNvPr id="40" name="Shape 40"/>
          <p:cNvSpPr txBox="1"/>
          <p:nvPr>
            <p:ph idx="12" type="sldNum"/>
          </p:nvPr>
        </p:nvSpPr>
        <p:spPr>
          <a:xfrm>
            <a:off x="4398962" y="9555161"/>
            <a:ext cx="3371999" cy="501599"/>
          </a:xfrm>
          <a:prstGeom prst="rect">
            <a:avLst/>
          </a:prstGeom>
        </p:spPr>
        <p:txBody>
          <a:bodyPr anchorCtr="0" anchor="b" bIns="0" lIns="0" rIns="0" tIns="0">
            <a:noAutofit/>
          </a:bodyPr>
          <a:lstStyle/>
          <a:p>
            <a:pPr lvl="0">
              <a:spcBef>
                <a:spcPts val="0"/>
              </a:spcBef>
              <a:buClr>
                <a:srgbClr val="FFFFFF"/>
              </a:buClr>
              <a:buSzPct val="25000"/>
              <a:buFont typeface="Times New Roman"/>
              <a:buNone/>
            </a:pPr>
            <a:fld id="{00000000-1234-1234-1234-123412341234}" type="slidenum">
              <a:rPr lang="en-US"/>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 name="Shape 44"/>
        <p:cNvGrpSpPr/>
        <p:nvPr/>
      </p:nvGrpSpPr>
      <p:grpSpPr>
        <a:xfrm>
          <a:off x="0" y="0"/>
          <a:ext cx="0" cy="0"/>
          <a:chOff x="0" y="0"/>
          <a:chExt cx="0" cy="0"/>
        </a:xfrm>
      </p:grpSpPr>
      <p:sp>
        <p:nvSpPr>
          <p:cNvPr id="45" name="Shape 45"/>
          <p:cNvSpPr/>
          <p:nvPr>
            <p:ph idx="2" type="sldImg"/>
          </p:nvPr>
        </p:nvSpPr>
        <p:spPr>
          <a:xfrm>
            <a:off x="1138237" y="763587"/>
            <a:ext cx="5495924" cy="3771900"/>
          </a:xfrm>
          <a:custGeom>
            <a:pathLst>
              <a:path extrusionOk="0" h="120000" w="120000">
                <a:moveTo>
                  <a:pt x="0" y="0"/>
                </a:moveTo>
                <a:lnTo>
                  <a:pt x="120000" y="0"/>
                </a:lnTo>
                <a:lnTo>
                  <a:pt x="120000" y="120000"/>
                </a:lnTo>
                <a:lnTo>
                  <a:pt x="0" y="120000"/>
                </a:lnTo>
                <a:close/>
              </a:path>
            </a:pathLst>
          </a:custGeom>
          <a:noFill/>
          <a:ln>
            <a:noFill/>
          </a:ln>
        </p:spPr>
      </p:sp>
      <p:sp>
        <p:nvSpPr>
          <p:cNvPr id="46" name="Shape 46"/>
          <p:cNvSpPr txBox="1"/>
          <p:nvPr>
            <p:ph idx="1" type="body"/>
          </p:nvPr>
        </p:nvSpPr>
        <p:spPr>
          <a:xfrm>
            <a:off x="777875" y="4776787"/>
            <a:ext cx="6218236" cy="4525961"/>
          </a:xfrm>
          <a:prstGeom prst="rect">
            <a:avLst/>
          </a:prstGeom>
          <a:noFill/>
          <a:ln>
            <a:noFill/>
          </a:ln>
        </p:spPr>
        <p:txBody>
          <a:bodyPr anchorCtr="0" anchor="ctr" bIns="0" lIns="0" rIns="0" tIns="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 name="Shape 51"/>
        <p:cNvGrpSpPr/>
        <p:nvPr/>
      </p:nvGrpSpPr>
      <p:grpSpPr>
        <a:xfrm>
          <a:off x="0" y="0"/>
          <a:ext cx="0" cy="0"/>
          <a:chOff x="0" y="0"/>
          <a:chExt cx="0" cy="0"/>
        </a:xfrm>
      </p:grpSpPr>
      <p:sp>
        <p:nvSpPr>
          <p:cNvPr id="52" name="Shape 52"/>
          <p:cNvSpPr/>
          <p:nvPr>
            <p:ph idx="2" type="sldImg"/>
          </p:nvPr>
        </p:nvSpPr>
        <p:spPr>
          <a:xfrm>
            <a:off x="1138237" y="763587"/>
            <a:ext cx="5495924" cy="3771900"/>
          </a:xfrm>
          <a:custGeom>
            <a:pathLst>
              <a:path extrusionOk="0" h="120000" w="120000">
                <a:moveTo>
                  <a:pt x="0" y="0"/>
                </a:moveTo>
                <a:lnTo>
                  <a:pt x="120000" y="0"/>
                </a:lnTo>
                <a:lnTo>
                  <a:pt x="120000" y="120000"/>
                </a:lnTo>
                <a:lnTo>
                  <a:pt x="0" y="120000"/>
                </a:lnTo>
                <a:close/>
              </a:path>
            </a:pathLst>
          </a:custGeom>
          <a:noFill/>
          <a:ln>
            <a:noFill/>
          </a:ln>
        </p:spPr>
      </p:sp>
      <p:sp>
        <p:nvSpPr>
          <p:cNvPr id="53" name="Shape 53"/>
          <p:cNvSpPr txBox="1"/>
          <p:nvPr>
            <p:ph idx="1" type="body"/>
          </p:nvPr>
        </p:nvSpPr>
        <p:spPr>
          <a:xfrm>
            <a:off x="777875" y="4776787"/>
            <a:ext cx="6218236" cy="4525961"/>
          </a:xfrm>
          <a:prstGeom prst="rect">
            <a:avLst/>
          </a:prstGeom>
          <a:noFill/>
          <a:ln>
            <a:noFill/>
          </a:ln>
        </p:spPr>
        <p:txBody>
          <a:bodyPr anchorCtr="0" anchor="ctr" bIns="0" lIns="0" rIns="0" tIns="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1138237" y="763587"/>
            <a:ext cx="5495924" cy="3771900"/>
          </a:xfrm>
          <a:custGeom>
            <a:pathLst>
              <a:path extrusionOk="0" h="120000" w="120000">
                <a:moveTo>
                  <a:pt x="0" y="0"/>
                </a:moveTo>
                <a:lnTo>
                  <a:pt x="120000" y="0"/>
                </a:lnTo>
                <a:lnTo>
                  <a:pt x="120000" y="120000"/>
                </a:lnTo>
                <a:lnTo>
                  <a:pt x="0" y="120000"/>
                </a:lnTo>
                <a:close/>
              </a:path>
            </a:pathLst>
          </a:custGeom>
          <a:noFill/>
          <a:ln>
            <a:noFill/>
          </a:ln>
        </p:spPr>
      </p:sp>
      <p:sp>
        <p:nvSpPr>
          <p:cNvPr id="59" name="Shape 59"/>
          <p:cNvSpPr txBox="1"/>
          <p:nvPr>
            <p:ph idx="1" type="body"/>
          </p:nvPr>
        </p:nvSpPr>
        <p:spPr>
          <a:xfrm>
            <a:off x="777875" y="4776787"/>
            <a:ext cx="6218236" cy="4525961"/>
          </a:xfrm>
          <a:prstGeom prst="rect">
            <a:avLst/>
          </a:prstGeom>
          <a:noFill/>
          <a:ln>
            <a:noFill/>
          </a:ln>
        </p:spPr>
        <p:txBody>
          <a:bodyPr anchorCtr="0" anchor="ctr" bIns="0" lIns="0" rIns="0" tIns="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1138237" y="763587"/>
            <a:ext cx="5495924" cy="3771900"/>
          </a:xfrm>
          <a:custGeom>
            <a:pathLst>
              <a:path extrusionOk="0" h="120000" w="120000">
                <a:moveTo>
                  <a:pt x="0" y="0"/>
                </a:moveTo>
                <a:lnTo>
                  <a:pt x="120000" y="0"/>
                </a:lnTo>
                <a:lnTo>
                  <a:pt x="120000" y="120000"/>
                </a:lnTo>
                <a:lnTo>
                  <a:pt x="0" y="120000"/>
                </a:lnTo>
                <a:close/>
              </a:path>
            </a:pathLst>
          </a:custGeom>
          <a:noFill/>
          <a:ln>
            <a:noFill/>
          </a:ln>
        </p:spPr>
      </p:sp>
      <p:sp>
        <p:nvSpPr>
          <p:cNvPr id="65" name="Shape 65"/>
          <p:cNvSpPr txBox="1"/>
          <p:nvPr>
            <p:ph idx="1" type="body"/>
          </p:nvPr>
        </p:nvSpPr>
        <p:spPr>
          <a:xfrm>
            <a:off x="777875" y="4776787"/>
            <a:ext cx="6218236" cy="4525961"/>
          </a:xfrm>
          <a:prstGeom prst="rect">
            <a:avLst/>
          </a:prstGeom>
          <a:noFill/>
          <a:ln>
            <a:noFill/>
          </a:ln>
        </p:spPr>
        <p:txBody>
          <a:bodyPr anchorCtr="0" anchor="ctr" bIns="0" lIns="0" rIns="0" tIns="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1138237" y="763587"/>
            <a:ext cx="5495924" cy="3771900"/>
          </a:xfrm>
          <a:custGeom>
            <a:pathLst>
              <a:path extrusionOk="0" h="120000" w="120000">
                <a:moveTo>
                  <a:pt x="0" y="0"/>
                </a:moveTo>
                <a:lnTo>
                  <a:pt x="120000" y="0"/>
                </a:lnTo>
                <a:lnTo>
                  <a:pt x="120000" y="120000"/>
                </a:lnTo>
                <a:lnTo>
                  <a:pt x="0" y="120000"/>
                </a:lnTo>
                <a:close/>
              </a:path>
            </a:pathLst>
          </a:custGeom>
          <a:noFill/>
          <a:ln>
            <a:noFill/>
          </a:ln>
        </p:spPr>
      </p:sp>
      <p:sp>
        <p:nvSpPr>
          <p:cNvPr id="71" name="Shape 71"/>
          <p:cNvSpPr txBox="1"/>
          <p:nvPr>
            <p:ph idx="1" type="body"/>
          </p:nvPr>
        </p:nvSpPr>
        <p:spPr>
          <a:xfrm>
            <a:off x="777875" y="4776787"/>
            <a:ext cx="6218236" cy="4525961"/>
          </a:xfrm>
          <a:prstGeom prst="rect">
            <a:avLst/>
          </a:prstGeom>
          <a:noFill/>
          <a:ln>
            <a:noFill/>
          </a:ln>
        </p:spPr>
        <p:txBody>
          <a:bodyPr anchorCtr="0" anchor="ctr" bIns="0" lIns="0" rIns="0" tIns="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1138237" y="763587"/>
            <a:ext cx="5495924" cy="3771900"/>
          </a:xfrm>
          <a:custGeom>
            <a:pathLst>
              <a:path extrusionOk="0" h="120000" w="120000">
                <a:moveTo>
                  <a:pt x="0" y="0"/>
                </a:moveTo>
                <a:lnTo>
                  <a:pt x="120000" y="0"/>
                </a:lnTo>
                <a:lnTo>
                  <a:pt x="120000" y="120000"/>
                </a:lnTo>
                <a:lnTo>
                  <a:pt x="0" y="120000"/>
                </a:lnTo>
                <a:close/>
              </a:path>
            </a:pathLst>
          </a:custGeom>
          <a:noFill/>
          <a:ln>
            <a:noFill/>
          </a:ln>
        </p:spPr>
      </p:sp>
      <p:sp>
        <p:nvSpPr>
          <p:cNvPr id="77" name="Shape 77"/>
          <p:cNvSpPr txBox="1"/>
          <p:nvPr>
            <p:ph idx="1" type="body"/>
          </p:nvPr>
        </p:nvSpPr>
        <p:spPr>
          <a:xfrm>
            <a:off x="777875" y="4776787"/>
            <a:ext cx="6218236" cy="4525961"/>
          </a:xfrm>
          <a:prstGeom prst="rect">
            <a:avLst/>
          </a:prstGeom>
          <a:noFill/>
          <a:ln>
            <a:noFill/>
          </a:ln>
        </p:spPr>
        <p:txBody>
          <a:bodyPr anchorCtr="0" anchor="ctr" bIns="0" lIns="0" rIns="0" tIns="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4" name="Shape 1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5" name="Shape 1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00.png"/><Relationship Id="rId4" Type="http://schemas.openxmlformats.org/officeDocument/2006/relationships/theme" Target="../theme/theme3.xml"/><Relationship Id="rId3"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8" name="Shape 8"/>
        <p:cNvGrpSpPr/>
        <p:nvPr/>
      </p:nvGrpSpPr>
      <p:grpSpPr>
        <a:xfrm>
          <a:off x="0" y="0"/>
          <a:ext cx="0" cy="0"/>
          <a:chOff x="0" y="0"/>
          <a:chExt cx="0" cy="0"/>
        </a:xfrm>
      </p:grpSpPr>
      <p:sp>
        <p:nvSpPr>
          <p:cNvPr id="9" name="Shape 9"/>
          <p:cNvSpPr txBox="1"/>
          <p:nvPr>
            <p:ph type="title"/>
          </p:nvPr>
        </p:nvSpPr>
        <p:spPr>
          <a:xfrm>
            <a:off x="503237" y="301625"/>
            <a:ext cx="9069386" cy="1260474"/>
          </a:xfrm>
          <a:prstGeom prst="rect">
            <a:avLst/>
          </a:prstGeom>
          <a:noFill/>
          <a:ln>
            <a:noFill/>
          </a:ln>
        </p:spPr>
        <p:txBody>
          <a:bodyPr anchorCtr="0" anchor="ctr" bIns="91425" lIns="91425" rIns="91425" tIns="91425"/>
          <a:lstStyle>
            <a:lvl1pPr indent="0" marL="0" marR="0" rtl="0" algn="ctr">
              <a:lnSpc>
                <a:spcPct val="93000"/>
              </a:lnSpc>
              <a:spcBef>
                <a:spcPts val="0"/>
              </a:spcBef>
              <a:spcAft>
                <a:spcPts val="0"/>
              </a:spcAft>
              <a:defRPr/>
            </a:lvl1pPr>
            <a:lvl2pPr indent="-285750" marL="742950" marR="0" rtl="0" algn="ctr">
              <a:lnSpc>
                <a:spcPct val="93000"/>
              </a:lnSpc>
              <a:spcBef>
                <a:spcPts val="0"/>
              </a:spcBef>
              <a:spcAft>
                <a:spcPts val="0"/>
              </a:spcAft>
              <a:defRPr/>
            </a:lvl2pPr>
            <a:lvl3pPr indent="-228600" marL="1143000" marR="0" rtl="0" algn="ctr">
              <a:lnSpc>
                <a:spcPct val="93000"/>
              </a:lnSpc>
              <a:spcBef>
                <a:spcPts val="0"/>
              </a:spcBef>
              <a:spcAft>
                <a:spcPts val="0"/>
              </a:spcAft>
              <a:defRPr/>
            </a:lvl3pPr>
            <a:lvl4pPr indent="-228600" marL="1600200" marR="0" rtl="0" algn="ctr">
              <a:lnSpc>
                <a:spcPct val="93000"/>
              </a:lnSpc>
              <a:spcBef>
                <a:spcPts val="0"/>
              </a:spcBef>
              <a:spcAft>
                <a:spcPts val="0"/>
              </a:spcAft>
              <a:defRPr/>
            </a:lvl4pPr>
            <a:lvl5pPr indent="-228600" marL="2057400" marR="0" rtl="0" algn="ctr">
              <a:lnSpc>
                <a:spcPct val="93000"/>
              </a:lnSpc>
              <a:spcBef>
                <a:spcPts val="0"/>
              </a:spcBef>
              <a:spcAft>
                <a:spcPts val="0"/>
              </a:spcAft>
              <a:defRPr/>
            </a:lvl5pPr>
            <a:lvl6pPr indent="-228600" marL="2514600" marR="0" rtl="0" algn="ctr">
              <a:lnSpc>
                <a:spcPct val="93000"/>
              </a:lnSpc>
              <a:spcBef>
                <a:spcPts val="0"/>
              </a:spcBef>
              <a:spcAft>
                <a:spcPts val="0"/>
              </a:spcAft>
              <a:defRPr/>
            </a:lvl6pPr>
            <a:lvl7pPr indent="-228600" marL="3429000" marR="0" rtl="0" algn="ctr">
              <a:lnSpc>
                <a:spcPct val="93000"/>
              </a:lnSpc>
              <a:spcBef>
                <a:spcPts val="0"/>
              </a:spcBef>
              <a:spcAft>
                <a:spcPts val="0"/>
              </a:spcAft>
              <a:defRPr/>
            </a:lvl7pPr>
            <a:lvl8pPr indent="-228600" marL="4800600" marR="0" rtl="0" algn="ctr">
              <a:lnSpc>
                <a:spcPct val="93000"/>
              </a:lnSpc>
              <a:spcBef>
                <a:spcPts val="0"/>
              </a:spcBef>
              <a:spcAft>
                <a:spcPts val="0"/>
              </a:spcAft>
              <a:defRPr/>
            </a:lvl8pPr>
            <a:lvl9pPr indent="-228600" marL="6629400" marR="0" rtl="0" algn="ctr">
              <a:lnSpc>
                <a:spcPct val="93000"/>
              </a:lnSpc>
              <a:spcBef>
                <a:spcPts val="0"/>
              </a:spcBef>
              <a:spcAft>
                <a:spcPts val="0"/>
              </a:spcAft>
              <a:defRPr/>
            </a:lvl9pPr>
          </a:lstStyle>
          <a:p/>
        </p:txBody>
      </p:sp>
      <p:sp>
        <p:nvSpPr>
          <p:cNvPr id="10" name="Shape 10"/>
          <p:cNvSpPr txBox="1"/>
          <p:nvPr>
            <p:ph idx="1" type="body"/>
          </p:nvPr>
        </p:nvSpPr>
        <p:spPr>
          <a:xfrm>
            <a:off x="503237" y="2165350"/>
            <a:ext cx="9069386" cy="4276725"/>
          </a:xfrm>
          <a:prstGeom prst="rect">
            <a:avLst/>
          </a:prstGeom>
          <a:noFill/>
          <a:ln>
            <a:noFill/>
          </a:ln>
        </p:spPr>
        <p:txBody>
          <a:bodyPr anchorCtr="0" anchor="t" bIns="91425" lIns="91425" rIns="91425" tIns="91425"/>
          <a:lstStyle>
            <a:lvl1pPr indent="-342900" marL="342900" marR="0" rtl="0" algn="l">
              <a:lnSpc>
                <a:spcPct val="93000"/>
              </a:lnSpc>
              <a:spcBef>
                <a:spcPts val="0"/>
              </a:spcBef>
              <a:spcAft>
                <a:spcPts val="1400"/>
              </a:spcAft>
              <a:defRPr/>
            </a:lvl1pPr>
            <a:lvl2pPr indent="-285750" marL="742950" marR="0" rtl="0" algn="l">
              <a:lnSpc>
                <a:spcPct val="93000"/>
              </a:lnSpc>
              <a:spcBef>
                <a:spcPts val="0"/>
              </a:spcBef>
              <a:spcAft>
                <a:spcPts val="1100"/>
              </a:spcAft>
              <a:defRPr/>
            </a:lvl2pPr>
            <a:lvl3pPr indent="-228600" marL="1143000" marR="0" rtl="0" algn="l">
              <a:lnSpc>
                <a:spcPct val="93000"/>
              </a:lnSpc>
              <a:spcBef>
                <a:spcPts val="0"/>
              </a:spcBef>
              <a:spcAft>
                <a:spcPts val="800"/>
              </a:spcAft>
              <a:defRPr/>
            </a:lvl3pPr>
            <a:lvl4pPr indent="-228600" marL="1600200" marR="0" rtl="0" algn="l">
              <a:lnSpc>
                <a:spcPct val="93000"/>
              </a:lnSpc>
              <a:spcBef>
                <a:spcPts val="0"/>
              </a:spcBef>
              <a:spcAft>
                <a:spcPts val="500"/>
              </a:spcAft>
              <a:defRPr/>
            </a:lvl4pPr>
            <a:lvl5pPr indent="-228600" marL="2057400" marR="0" rtl="0" algn="l">
              <a:lnSpc>
                <a:spcPct val="93000"/>
              </a:lnSpc>
              <a:spcBef>
                <a:spcPts val="0"/>
              </a:spcBef>
              <a:spcAft>
                <a:spcPts val="200"/>
              </a:spcAft>
              <a:defRPr/>
            </a:lvl5pPr>
            <a:lvl6pPr indent="-228600" marL="2514600" marR="0" rtl="0" algn="l">
              <a:lnSpc>
                <a:spcPct val="93000"/>
              </a:lnSpc>
              <a:spcBef>
                <a:spcPts val="0"/>
              </a:spcBef>
              <a:spcAft>
                <a:spcPts val="200"/>
              </a:spcAft>
              <a:defRPr/>
            </a:lvl6pPr>
            <a:lvl7pPr indent="-228600" marL="3429000" marR="0" rtl="0" algn="l">
              <a:lnSpc>
                <a:spcPct val="93000"/>
              </a:lnSpc>
              <a:spcBef>
                <a:spcPts val="0"/>
              </a:spcBef>
              <a:spcAft>
                <a:spcPts val="200"/>
              </a:spcAft>
              <a:defRPr/>
            </a:lvl7pPr>
            <a:lvl8pPr indent="-228600" marL="4800600" marR="0" rtl="0" algn="l">
              <a:lnSpc>
                <a:spcPct val="93000"/>
              </a:lnSpc>
              <a:spcBef>
                <a:spcPts val="0"/>
              </a:spcBef>
              <a:spcAft>
                <a:spcPts val="200"/>
              </a:spcAft>
              <a:defRPr/>
            </a:lvl8pPr>
            <a:lvl9pPr indent="-228600" marL="6629400" marR="0" rtl="0" algn="l">
              <a:lnSpc>
                <a:spcPct val="93000"/>
              </a:lnSpc>
              <a:spcBef>
                <a:spcPts val="0"/>
              </a:spcBef>
              <a:spcAft>
                <a:spcPts val="200"/>
              </a:spcAft>
              <a:defRPr/>
            </a:lvl9pPr>
          </a:lstStyle>
          <a:p/>
        </p:txBody>
      </p:sp>
      <p:sp>
        <p:nvSpPr>
          <p:cNvPr id="11" name="Shape 11"/>
          <p:cNvSpPr txBox="1"/>
          <p:nvPr>
            <p:ph idx="10" type="dt"/>
          </p:nvPr>
        </p:nvSpPr>
        <p:spPr>
          <a:xfrm>
            <a:off x="503237" y="6994525"/>
            <a:ext cx="2346324" cy="519112"/>
          </a:xfrm>
          <a:prstGeom prst="rect">
            <a:avLst/>
          </a:prstGeom>
          <a:noFill/>
          <a:ln>
            <a:noFill/>
          </a:ln>
        </p:spPr>
        <p:txBody>
          <a:bodyPr anchorCtr="0" anchor="t" bIns="91425" lIns="91425" rIns="91425" tIns="91425"/>
          <a:lstStyle>
            <a:lvl1pPr indent="0" marL="0" marR="0" rtl="0" algn="l">
              <a:lnSpc>
                <a:spcPct val="95000"/>
              </a:lnSpc>
              <a:spcBef>
                <a:spcPts val="0"/>
              </a:spcBef>
              <a:spcAft>
                <a:spcPts val="0"/>
              </a:spcAft>
              <a:defRPr/>
            </a:lvl1pPr>
            <a:lvl2pPr indent="-285750" marL="742950" marR="0" rtl="0" algn="l">
              <a:lnSpc>
                <a:spcPct val="93000"/>
              </a:lnSpc>
              <a:spcBef>
                <a:spcPts val="0"/>
              </a:spcBef>
              <a:spcAft>
                <a:spcPts val="0"/>
              </a:spcAft>
              <a:defRPr/>
            </a:lvl2pPr>
            <a:lvl3pPr indent="-228600" marL="1143000" marR="0" rtl="0" algn="l">
              <a:lnSpc>
                <a:spcPct val="93000"/>
              </a:lnSpc>
              <a:spcBef>
                <a:spcPts val="0"/>
              </a:spcBef>
              <a:spcAft>
                <a:spcPts val="0"/>
              </a:spcAft>
              <a:defRPr/>
            </a:lvl3pPr>
            <a:lvl4pPr indent="-228600" marL="1600200" marR="0" rtl="0" algn="l">
              <a:lnSpc>
                <a:spcPct val="93000"/>
              </a:lnSpc>
              <a:spcBef>
                <a:spcPts val="0"/>
              </a:spcBef>
              <a:spcAft>
                <a:spcPts val="0"/>
              </a:spcAft>
              <a:defRPr/>
            </a:lvl4pPr>
            <a:lvl5pPr indent="-228600" marL="2057400" marR="0" rtl="0" algn="l">
              <a:lnSpc>
                <a:spcPct val="93000"/>
              </a:lnSpc>
              <a:spcBef>
                <a:spcPts val="0"/>
              </a:spcBef>
              <a:spcAft>
                <a:spcPts val="0"/>
              </a:spcAft>
              <a:defRPr/>
            </a:lvl5pPr>
            <a:lvl6pPr indent="-228600" marL="2514600" marR="0" rtl="0" algn="l">
              <a:lnSpc>
                <a:spcPct val="93000"/>
              </a:lnSpc>
              <a:spcBef>
                <a:spcPts val="0"/>
              </a:spcBef>
              <a:spcAft>
                <a:spcPts val="0"/>
              </a:spcAft>
              <a:defRPr/>
            </a:lvl6pPr>
            <a:lvl7pPr indent="-228600" marL="3429000" marR="0" rtl="0" algn="l">
              <a:lnSpc>
                <a:spcPct val="93000"/>
              </a:lnSpc>
              <a:spcBef>
                <a:spcPts val="0"/>
              </a:spcBef>
              <a:spcAft>
                <a:spcPts val="0"/>
              </a:spcAft>
              <a:defRPr/>
            </a:lvl7pPr>
            <a:lvl8pPr indent="-228600" marL="4800600" marR="0" rtl="0" algn="l">
              <a:lnSpc>
                <a:spcPct val="93000"/>
              </a:lnSpc>
              <a:spcBef>
                <a:spcPts val="0"/>
              </a:spcBef>
              <a:spcAft>
                <a:spcPts val="0"/>
              </a:spcAft>
              <a:defRPr/>
            </a:lvl8pPr>
            <a:lvl9pPr indent="-228600" marL="6629400" marR="0" rtl="0" algn="l">
              <a:lnSpc>
                <a:spcPct val="93000"/>
              </a:lnSpc>
              <a:spcBef>
                <a:spcPts val="0"/>
              </a:spcBef>
              <a:spcAft>
                <a:spcPts val="0"/>
              </a:spcAft>
              <a:defRPr/>
            </a:lvl9pPr>
          </a:lstStyle>
          <a:p/>
        </p:txBody>
      </p:sp>
      <p:sp>
        <p:nvSpPr>
          <p:cNvPr id="12" name="Shape 12"/>
          <p:cNvSpPr txBox="1"/>
          <p:nvPr>
            <p:ph idx="11" type="ftr"/>
          </p:nvPr>
        </p:nvSpPr>
        <p:spPr>
          <a:xfrm>
            <a:off x="3448050" y="6994525"/>
            <a:ext cx="3194049" cy="519112"/>
          </a:xfrm>
          <a:prstGeom prst="rect">
            <a:avLst/>
          </a:prstGeom>
          <a:noFill/>
          <a:ln>
            <a:noFill/>
          </a:ln>
        </p:spPr>
        <p:txBody>
          <a:bodyPr anchorCtr="0" anchor="t" bIns="91425" lIns="91425" rIns="91425" tIns="91425"/>
          <a:lstStyle>
            <a:lvl1pPr indent="0" marL="0" marR="0" rtl="0" algn="ctr">
              <a:lnSpc>
                <a:spcPct val="95000"/>
              </a:lnSpc>
              <a:spcBef>
                <a:spcPts val="0"/>
              </a:spcBef>
              <a:spcAft>
                <a:spcPts val="0"/>
              </a:spcAft>
              <a:defRPr/>
            </a:lvl1pPr>
            <a:lvl2pPr indent="-285750" marL="742950" marR="0" rtl="0" algn="l">
              <a:lnSpc>
                <a:spcPct val="93000"/>
              </a:lnSpc>
              <a:spcBef>
                <a:spcPts val="0"/>
              </a:spcBef>
              <a:spcAft>
                <a:spcPts val="0"/>
              </a:spcAft>
              <a:defRPr/>
            </a:lvl2pPr>
            <a:lvl3pPr indent="-228600" marL="1143000" marR="0" rtl="0" algn="l">
              <a:lnSpc>
                <a:spcPct val="93000"/>
              </a:lnSpc>
              <a:spcBef>
                <a:spcPts val="0"/>
              </a:spcBef>
              <a:spcAft>
                <a:spcPts val="0"/>
              </a:spcAft>
              <a:defRPr/>
            </a:lvl3pPr>
            <a:lvl4pPr indent="-228600" marL="1600200" marR="0" rtl="0" algn="l">
              <a:lnSpc>
                <a:spcPct val="93000"/>
              </a:lnSpc>
              <a:spcBef>
                <a:spcPts val="0"/>
              </a:spcBef>
              <a:spcAft>
                <a:spcPts val="0"/>
              </a:spcAft>
              <a:defRPr/>
            </a:lvl4pPr>
            <a:lvl5pPr indent="-228600" marL="2057400" marR="0" rtl="0" algn="l">
              <a:lnSpc>
                <a:spcPct val="93000"/>
              </a:lnSpc>
              <a:spcBef>
                <a:spcPts val="0"/>
              </a:spcBef>
              <a:spcAft>
                <a:spcPts val="0"/>
              </a:spcAft>
              <a:defRPr/>
            </a:lvl5pPr>
            <a:lvl6pPr indent="-228600" marL="2514600" marR="0" rtl="0" algn="l">
              <a:lnSpc>
                <a:spcPct val="93000"/>
              </a:lnSpc>
              <a:spcBef>
                <a:spcPts val="0"/>
              </a:spcBef>
              <a:spcAft>
                <a:spcPts val="0"/>
              </a:spcAft>
              <a:defRPr/>
            </a:lvl6pPr>
            <a:lvl7pPr indent="-228600" marL="3429000" marR="0" rtl="0" algn="l">
              <a:lnSpc>
                <a:spcPct val="93000"/>
              </a:lnSpc>
              <a:spcBef>
                <a:spcPts val="0"/>
              </a:spcBef>
              <a:spcAft>
                <a:spcPts val="0"/>
              </a:spcAft>
              <a:defRPr/>
            </a:lvl7pPr>
            <a:lvl8pPr indent="-228600" marL="4800600" marR="0" rtl="0" algn="l">
              <a:lnSpc>
                <a:spcPct val="93000"/>
              </a:lnSpc>
              <a:spcBef>
                <a:spcPts val="0"/>
              </a:spcBef>
              <a:spcAft>
                <a:spcPts val="0"/>
              </a:spcAft>
              <a:defRPr/>
            </a:lvl8pPr>
            <a:lvl9pPr indent="-228600" marL="6629400" marR="0" rtl="0" algn="l">
              <a:lnSpc>
                <a:spcPct val="93000"/>
              </a:lnSpc>
              <a:spcBef>
                <a:spcPts val="0"/>
              </a:spcBef>
              <a:spcAft>
                <a:spcPts val="0"/>
              </a:spcAft>
              <a:defRPr/>
            </a:lvl9pPr>
          </a:lstStyle>
          <a:p/>
        </p:txBody>
      </p:sp>
      <p:sp>
        <p:nvSpPr>
          <p:cNvPr id="13" name="Shape 13"/>
          <p:cNvSpPr txBox="1"/>
          <p:nvPr>
            <p:ph idx="12" type="sldNum"/>
          </p:nvPr>
        </p:nvSpPr>
        <p:spPr>
          <a:xfrm>
            <a:off x="7227886" y="6994525"/>
            <a:ext cx="2346324" cy="519112"/>
          </a:xfrm>
          <a:prstGeom prst="rect">
            <a:avLst/>
          </a:prstGeom>
          <a:noFill/>
          <a:ln>
            <a:noFill/>
          </a:ln>
        </p:spPr>
        <p:txBody>
          <a:bodyPr anchorCtr="0" anchor="t" bIns="0" lIns="0" rIns="0" tIns="0">
            <a:noAutofit/>
          </a:bodyPr>
          <a:lstStyle>
            <a:lvl1pPr indent="0" marL="0" marR="0" rtl="0" algn="r">
              <a:lnSpc>
                <a:spcPct val="95000"/>
              </a:lnSpc>
              <a:spcBef>
                <a:spcPts val="0"/>
              </a:spcBef>
              <a:spcAft>
                <a:spcPts val="0"/>
              </a:spcAft>
              <a:buNone/>
              <a:defRPr b="0" baseline="0" i="0" sz="1400" u="none" cap="none" strike="noStrike">
                <a:solidFill>
                  <a:srgbClr val="FFFFFF"/>
                </a:solidFill>
                <a:latin typeface="Times New Roman"/>
                <a:ea typeface="Times New Roman"/>
                <a:cs typeface="Times New Roman"/>
                <a:sym typeface="Times New Roman"/>
              </a:defRPr>
            </a:lvl1pPr>
          </a:lstStyle>
          <a:p>
            <a:pPr indent="0" lvl="0" marL="0">
              <a:spcBef>
                <a:spcPts val="0"/>
              </a:spcBef>
              <a:buClr>
                <a:srgbClr val="FFFFFF"/>
              </a:buClr>
              <a:buSzPct val="25000"/>
              <a:buFont typeface="Times New Roman"/>
              <a:buNone/>
            </a:pPr>
            <a:fld id="{00000000-1234-1234-1234-123412341234}" type="slidenum">
              <a:rPr lang="en-US"/>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6" name="Shape 16"/>
        <p:cNvGrpSpPr/>
        <p:nvPr/>
      </p:nvGrpSpPr>
      <p:grpSpPr>
        <a:xfrm>
          <a:off x="0" y="0"/>
          <a:ext cx="0" cy="0"/>
          <a:chOff x="0" y="0"/>
          <a:chExt cx="0" cy="0"/>
        </a:xfrm>
      </p:grpSpPr>
      <p:sp>
        <p:nvSpPr>
          <p:cNvPr id="17" name="Shape 17"/>
          <p:cNvSpPr txBox="1"/>
          <p:nvPr>
            <p:ph type="title"/>
          </p:nvPr>
        </p:nvSpPr>
        <p:spPr>
          <a:xfrm>
            <a:off x="503237" y="301625"/>
            <a:ext cx="9069386" cy="1260474"/>
          </a:xfrm>
          <a:prstGeom prst="rect">
            <a:avLst/>
          </a:prstGeom>
          <a:noFill/>
          <a:ln>
            <a:noFill/>
          </a:ln>
        </p:spPr>
        <p:txBody>
          <a:bodyPr anchorCtr="0" anchor="ctr" bIns="91425" lIns="91425" rIns="91425" tIns="91425"/>
          <a:lstStyle>
            <a:lvl1pPr indent="0" marL="0" marR="0" rtl="0" algn="ctr">
              <a:lnSpc>
                <a:spcPct val="93000"/>
              </a:lnSpc>
              <a:spcBef>
                <a:spcPts val="0"/>
              </a:spcBef>
              <a:spcAft>
                <a:spcPts val="0"/>
              </a:spcAft>
              <a:defRPr/>
            </a:lvl1pPr>
            <a:lvl2pPr indent="-285750" marL="742950" marR="0" rtl="0" algn="ctr">
              <a:lnSpc>
                <a:spcPct val="93000"/>
              </a:lnSpc>
              <a:spcBef>
                <a:spcPts val="0"/>
              </a:spcBef>
              <a:spcAft>
                <a:spcPts val="0"/>
              </a:spcAft>
              <a:defRPr/>
            </a:lvl2pPr>
            <a:lvl3pPr indent="-228600" marL="1143000" marR="0" rtl="0" algn="ctr">
              <a:lnSpc>
                <a:spcPct val="93000"/>
              </a:lnSpc>
              <a:spcBef>
                <a:spcPts val="0"/>
              </a:spcBef>
              <a:spcAft>
                <a:spcPts val="0"/>
              </a:spcAft>
              <a:defRPr/>
            </a:lvl3pPr>
            <a:lvl4pPr indent="-228600" marL="1600200" marR="0" rtl="0" algn="ctr">
              <a:lnSpc>
                <a:spcPct val="93000"/>
              </a:lnSpc>
              <a:spcBef>
                <a:spcPts val="0"/>
              </a:spcBef>
              <a:spcAft>
                <a:spcPts val="0"/>
              </a:spcAft>
              <a:defRPr/>
            </a:lvl4pPr>
            <a:lvl5pPr indent="-228600" marL="2057400" marR="0" rtl="0" algn="ctr">
              <a:lnSpc>
                <a:spcPct val="93000"/>
              </a:lnSpc>
              <a:spcBef>
                <a:spcPts val="0"/>
              </a:spcBef>
              <a:spcAft>
                <a:spcPts val="0"/>
              </a:spcAft>
              <a:defRPr/>
            </a:lvl5pPr>
            <a:lvl6pPr indent="-228600" marL="2514600" marR="0" rtl="0" algn="ctr">
              <a:lnSpc>
                <a:spcPct val="93000"/>
              </a:lnSpc>
              <a:spcBef>
                <a:spcPts val="0"/>
              </a:spcBef>
              <a:spcAft>
                <a:spcPts val="0"/>
              </a:spcAft>
              <a:defRPr/>
            </a:lvl6pPr>
            <a:lvl7pPr indent="-228600" marL="3429000" marR="0" rtl="0" algn="ctr">
              <a:lnSpc>
                <a:spcPct val="93000"/>
              </a:lnSpc>
              <a:spcBef>
                <a:spcPts val="0"/>
              </a:spcBef>
              <a:spcAft>
                <a:spcPts val="0"/>
              </a:spcAft>
              <a:defRPr/>
            </a:lvl7pPr>
            <a:lvl8pPr indent="-228600" marL="4800600" marR="0" rtl="0" algn="ctr">
              <a:lnSpc>
                <a:spcPct val="93000"/>
              </a:lnSpc>
              <a:spcBef>
                <a:spcPts val="0"/>
              </a:spcBef>
              <a:spcAft>
                <a:spcPts val="0"/>
              </a:spcAft>
              <a:defRPr/>
            </a:lvl8pPr>
            <a:lvl9pPr indent="-228600" marL="6629400" marR="0" rtl="0" algn="ctr">
              <a:lnSpc>
                <a:spcPct val="93000"/>
              </a:lnSpc>
              <a:spcBef>
                <a:spcPts val="0"/>
              </a:spcBef>
              <a:spcAft>
                <a:spcPts val="0"/>
              </a:spcAft>
              <a:defRPr/>
            </a:lvl9pPr>
          </a:lstStyle>
          <a:p/>
        </p:txBody>
      </p:sp>
      <p:sp>
        <p:nvSpPr>
          <p:cNvPr id="18" name="Shape 18"/>
          <p:cNvSpPr txBox="1"/>
          <p:nvPr>
            <p:ph idx="1" type="body"/>
          </p:nvPr>
        </p:nvSpPr>
        <p:spPr>
          <a:xfrm>
            <a:off x="503237" y="1768475"/>
            <a:ext cx="9069386" cy="4987924"/>
          </a:xfrm>
          <a:prstGeom prst="rect">
            <a:avLst/>
          </a:prstGeom>
          <a:noFill/>
          <a:ln>
            <a:noFill/>
          </a:ln>
        </p:spPr>
        <p:txBody>
          <a:bodyPr anchorCtr="0" anchor="t" bIns="91425" lIns="91425" rIns="91425" tIns="91425"/>
          <a:lstStyle>
            <a:lvl1pPr indent="-342900" marL="342900" marR="0" rtl="0" algn="l">
              <a:lnSpc>
                <a:spcPct val="93000"/>
              </a:lnSpc>
              <a:spcBef>
                <a:spcPts val="0"/>
              </a:spcBef>
              <a:spcAft>
                <a:spcPts val="1400"/>
              </a:spcAft>
              <a:defRPr/>
            </a:lvl1pPr>
            <a:lvl2pPr indent="-285750" marL="742950" marR="0" rtl="0" algn="l">
              <a:lnSpc>
                <a:spcPct val="93000"/>
              </a:lnSpc>
              <a:spcBef>
                <a:spcPts val="0"/>
              </a:spcBef>
              <a:spcAft>
                <a:spcPts val="1100"/>
              </a:spcAft>
              <a:defRPr/>
            </a:lvl2pPr>
            <a:lvl3pPr indent="-228600" marL="1143000" marR="0" rtl="0" algn="l">
              <a:lnSpc>
                <a:spcPct val="93000"/>
              </a:lnSpc>
              <a:spcBef>
                <a:spcPts val="0"/>
              </a:spcBef>
              <a:spcAft>
                <a:spcPts val="800"/>
              </a:spcAft>
              <a:defRPr/>
            </a:lvl3pPr>
            <a:lvl4pPr indent="-228600" marL="1600200" marR="0" rtl="0" algn="l">
              <a:lnSpc>
                <a:spcPct val="93000"/>
              </a:lnSpc>
              <a:spcBef>
                <a:spcPts val="0"/>
              </a:spcBef>
              <a:spcAft>
                <a:spcPts val="500"/>
              </a:spcAft>
              <a:defRPr/>
            </a:lvl4pPr>
            <a:lvl5pPr indent="-228600" marL="2057400" marR="0" rtl="0" algn="l">
              <a:lnSpc>
                <a:spcPct val="93000"/>
              </a:lnSpc>
              <a:spcBef>
                <a:spcPts val="0"/>
              </a:spcBef>
              <a:spcAft>
                <a:spcPts val="200"/>
              </a:spcAft>
              <a:defRPr/>
            </a:lvl5pPr>
            <a:lvl6pPr indent="-228600" marL="2514600" marR="0" rtl="0" algn="l">
              <a:lnSpc>
                <a:spcPct val="93000"/>
              </a:lnSpc>
              <a:spcBef>
                <a:spcPts val="0"/>
              </a:spcBef>
              <a:spcAft>
                <a:spcPts val="200"/>
              </a:spcAft>
              <a:defRPr/>
            </a:lvl6pPr>
            <a:lvl7pPr indent="-228600" marL="3429000" marR="0" rtl="0" algn="l">
              <a:lnSpc>
                <a:spcPct val="93000"/>
              </a:lnSpc>
              <a:spcBef>
                <a:spcPts val="0"/>
              </a:spcBef>
              <a:spcAft>
                <a:spcPts val="200"/>
              </a:spcAft>
              <a:defRPr/>
            </a:lvl7pPr>
            <a:lvl8pPr indent="-228600" marL="4800600" marR="0" rtl="0" algn="l">
              <a:lnSpc>
                <a:spcPct val="93000"/>
              </a:lnSpc>
              <a:spcBef>
                <a:spcPts val="0"/>
              </a:spcBef>
              <a:spcAft>
                <a:spcPts val="200"/>
              </a:spcAft>
              <a:defRPr/>
            </a:lvl8pPr>
            <a:lvl9pPr indent="-228600" marL="6629400" marR="0" rtl="0" algn="l">
              <a:lnSpc>
                <a:spcPct val="93000"/>
              </a:lnSpc>
              <a:spcBef>
                <a:spcPts val="0"/>
              </a:spcBef>
              <a:spcAft>
                <a:spcPts val="200"/>
              </a:spcAft>
              <a:defRPr/>
            </a:lvl9pPr>
          </a:lstStyle>
          <a:p/>
        </p:txBody>
      </p:sp>
      <p:sp>
        <p:nvSpPr>
          <p:cNvPr id="19" name="Shape 19"/>
          <p:cNvSpPr txBox="1"/>
          <p:nvPr>
            <p:ph idx="10" type="dt"/>
          </p:nvPr>
        </p:nvSpPr>
        <p:spPr>
          <a:xfrm>
            <a:off x="503237" y="6886575"/>
            <a:ext cx="2346324" cy="519112"/>
          </a:xfrm>
          <a:prstGeom prst="rect">
            <a:avLst/>
          </a:prstGeom>
          <a:noFill/>
          <a:ln>
            <a:noFill/>
          </a:ln>
        </p:spPr>
        <p:txBody>
          <a:bodyPr anchorCtr="0" anchor="t" bIns="91425" lIns="91425" rIns="91425" tIns="91425"/>
          <a:lstStyle>
            <a:lvl1pPr indent="0" marL="0" marR="0" rtl="0" algn="l">
              <a:lnSpc>
                <a:spcPct val="95000"/>
              </a:lnSpc>
              <a:spcBef>
                <a:spcPts val="0"/>
              </a:spcBef>
              <a:spcAft>
                <a:spcPts val="0"/>
              </a:spcAft>
              <a:defRPr/>
            </a:lvl1pPr>
            <a:lvl2pPr indent="-285750" marL="742950" marR="0" rtl="0" algn="l">
              <a:lnSpc>
                <a:spcPct val="93000"/>
              </a:lnSpc>
              <a:spcBef>
                <a:spcPts val="0"/>
              </a:spcBef>
              <a:spcAft>
                <a:spcPts val="0"/>
              </a:spcAft>
              <a:defRPr/>
            </a:lvl2pPr>
            <a:lvl3pPr indent="-228600" marL="1143000" marR="0" rtl="0" algn="l">
              <a:lnSpc>
                <a:spcPct val="93000"/>
              </a:lnSpc>
              <a:spcBef>
                <a:spcPts val="0"/>
              </a:spcBef>
              <a:spcAft>
                <a:spcPts val="0"/>
              </a:spcAft>
              <a:defRPr/>
            </a:lvl3pPr>
            <a:lvl4pPr indent="-228600" marL="1600200" marR="0" rtl="0" algn="l">
              <a:lnSpc>
                <a:spcPct val="93000"/>
              </a:lnSpc>
              <a:spcBef>
                <a:spcPts val="0"/>
              </a:spcBef>
              <a:spcAft>
                <a:spcPts val="0"/>
              </a:spcAft>
              <a:defRPr/>
            </a:lvl4pPr>
            <a:lvl5pPr indent="-228600" marL="2057400" marR="0" rtl="0" algn="l">
              <a:lnSpc>
                <a:spcPct val="93000"/>
              </a:lnSpc>
              <a:spcBef>
                <a:spcPts val="0"/>
              </a:spcBef>
              <a:spcAft>
                <a:spcPts val="0"/>
              </a:spcAft>
              <a:defRPr/>
            </a:lvl5pPr>
            <a:lvl6pPr indent="-228600" marL="2514600" marR="0" rtl="0" algn="l">
              <a:lnSpc>
                <a:spcPct val="93000"/>
              </a:lnSpc>
              <a:spcBef>
                <a:spcPts val="0"/>
              </a:spcBef>
              <a:spcAft>
                <a:spcPts val="0"/>
              </a:spcAft>
              <a:defRPr/>
            </a:lvl6pPr>
            <a:lvl7pPr indent="-228600" marL="3429000" marR="0" rtl="0" algn="l">
              <a:lnSpc>
                <a:spcPct val="93000"/>
              </a:lnSpc>
              <a:spcBef>
                <a:spcPts val="0"/>
              </a:spcBef>
              <a:spcAft>
                <a:spcPts val="0"/>
              </a:spcAft>
              <a:defRPr/>
            </a:lvl7pPr>
            <a:lvl8pPr indent="-228600" marL="4800600" marR="0" rtl="0" algn="l">
              <a:lnSpc>
                <a:spcPct val="93000"/>
              </a:lnSpc>
              <a:spcBef>
                <a:spcPts val="0"/>
              </a:spcBef>
              <a:spcAft>
                <a:spcPts val="0"/>
              </a:spcAft>
              <a:defRPr/>
            </a:lvl8pPr>
            <a:lvl9pPr indent="-228600" marL="6629400" marR="0" rtl="0" algn="l">
              <a:lnSpc>
                <a:spcPct val="93000"/>
              </a:lnSpc>
              <a:spcBef>
                <a:spcPts val="0"/>
              </a:spcBef>
              <a:spcAft>
                <a:spcPts val="0"/>
              </a:spcAft>
              <a:defRPr/>
            </a:lvl9pPr>
          </a:lstStyle>
          <a:p/>
        </p:txBody>
      </p:sp>
      <p:sp>
        <p:nvSpPr>
          <p:cNvPr id="20" name="Shape 20"/>
          <p:cNvSpPr txBox="1"/>
          <p:nvPr>
            <p:ph idx="11" type="ftr"/>
          </p:nvPr>
        </p:nvSpPr>
        <p:spPr>
          <a:xfrm>
            <a:off x="3448050" y="6886575"/>
            <a:ext cx="3194049" cy="519112"/>
          </a:xfrm>
          <a:prstGeom prst="rect">
            <a:avLst/>
          </a:prstGeom>
          <a:noFill/>
          <a:ln>
            <a:noFill/>
          </a:ln>
        </p:spPr>
        <p:txBody>
          <a:bodyPr anchorCtr="0" anchor="t" bIns="91425" lIns="91425" rIns="91425" tIns="91425"/>
          <a:lstStyle>
            <a:lvl1pPr indent="0" marL="0" marR="0" rtl="0" algn="ctr">
              <a:lnSpc>
                <a:spcPct val="95000"/>
              </a:lnSpc>
              <a:spcBef>
                <a:spcPts val="0"/>
              </a:spcBef>
              <a:spcAft>
                <a:spcPts val="0"/>
              </a:spcAft>
              <a:defRPr/>
            </a:lvl1pPr>
            <a:lvl2pPr indent="-285750" marL="742950" marR="0" rtl="0" algn="l">
              <a:lnSpc>
                <a:spcPct val="93000"/>
              </a:lnSpc>
              <a:spcBef>
                <a:spcPts val="0"/>
              </a:spcBef>
              <a:spcAft>
                <a:spcPts val="0"/>
              </a:spcAft>
              <a:defRPr/>
            </a:lvl2pPr>
            <a:lvl3pPr indent="-228600" marL="1143000" marR="0" rtl="0" algn="l">
              <a:lnSpc>
                <a:spcPct val="93000"/>
              </a:lnSpc>
              <a:spcBef>
                <a:spcPts val="0"/>
              </a:spcBef>
              <a:spcAft>
                <a:spcPts val="0"/>
              </a:spcAft>
              <a:defRPr/>
            </a:lvl3pPr>
            <a:lvl4pPr indent="-228600" marL="1600200" marR="0" rtl="0" algn="l">
              <a:lnSpc>
                <a:spcPct val="93000"/>
              </a:lnSpc>
              <a:spcBef>
                <a:spcPts val="0"/>
              </a:spcBef>
              <a:spcAft>
                <a:spcPts val="0"/>
              </a:spcAft>
              <a:defRPr/>
            </a:lvl4pPr>
            <a:lvl5pPr indent="-228600" marL="2057400" marR="0" rtl="0" algn="l">
              <a:lnSpc>
                <a:spcPct val="93000"/>
              </a:lnSpc>
              <a:spcBef>
                <a:spcPts val="0"/>
              </a:spcBef>
              <a:spcAft>
                <a:spcPts val="0"/>
              </a:spcAft>
              <a:defRPr/>
            </a:lvl5pPr>
            <a:lvl6pPr indent="-228600" marL="2514600" marR="0" rtl="0" algn="l">
              <a:lnSpc>
                <a:spcPct val="93000"/>
              </a:lnSpc>
              <a:spcBef>
                <a:spcPts val="0"/>
              </a:spcBef>
              <a:spcAft>
                <a:spcPts val="0"/>
              </a:spcAft>
              <a:defRPr/>
            </a:lvl6pPr>
            <a:lvl7pPr indent="-228600" marL="3429000" marR="0" rtl="0" algn="l">
              <a:lnSpc>
                <a:spcPct val="93000"/>
              </a:lnSpc>
              <a:spcBef>
                <a:spcPts val="0"/>
              </a:spcBef>
              <a:spcAft>
                <a:spcPts val="0"/>
              </a:spcAft>
              <a:defRPr/>
            </a:lvl7pPr>
            <a:lvl8pPr indent="-228600" marL="4800600" marR="0" rtl="0" algn="l">
              <a:lnSpc>
                <a:spcPct val="93000"/>
              </a:lnSpc>
              <a:spcBef>
                <a:spcPts val="0"/>
              </a:spcBef>
              <a:spcAft>
                <a:spcPts val="0"/>
              </a:spcAft>
              <a:defRPr/>
            </a:lvl8pPr>
            <a:lvl9pPr indent="-228600" marL="6629400" marR="0" rtl="0" algn="l">
              <a:lnSpc>
                <a:spcPct val="93000"/>
              </a:lnSpc>
              <a:spcBef>
                <a:spcPts val="0"/>
              </a:spcBef>
              <a:spcAft>
                <a:spcPts val="0"/>
              </a:spcAft>
              <a:defRPr/>
            </a:lvl9pPr>
          </a:lstStyle>
          <a:p/>
        </p:txBody>
      </p:sp>
      <p:sp>
        <p:nvSpPr>
          <p:cNvPr id="21" name="Shape 21"/>
          <p:cNvSpPr txBox="1"/>
          <p:nvPr>
            <p:ph idx="12" type="sldNum"/>
          </p:nvPr>
        </p:nvSpPr>
        <p:spPr>
          <a:xfrm>
            <a:off x="7227886" y="6886575"/>
            <a:ext cx="2346324" cy="519112"/>
          </a:xfrm>
          <a:prstGeom prst="rect">
            <a:avLst/>
          </a:prstGeom>
          <a:noFill/>
          <a:ln>
            <a:noFill/>
          </a:ln>
        </p:spPr>
        <p:txBody>
          <a:bodyPr anchorCtr="0" anchor="t" bIns="0" lIns="0" rIns="0" tIns="0">
            <a:noAutofit/>
          </a:bodyPr>
          <a:lstStyle>
            <a:lvl1pPr indent="0" marL="0" marR="0" rtl="0" algn="r">
              <a:lnSpc>
                <a:spcPct val="95000"/>
              </a:lnSpc>
              <a:spcBef>
                <a:spcPts val="0"/>
              </a:spcBef>
              <a:spcAft>
                <a:spcPts val="0"/>
              </a:spcAft>
              <a:buNone/>
              <a:defRPr b="0" baseline="0" i="0" sz="1400" u="none" cap="none" strike="noStrike">
                <a:solidFill>
                  <a:srgbClr val="000000"/>
                </a:solidFill>
                <a:latin typeface="Times New Roman"/>
                <a:ea typeface="Times New Roman"/>
                <a:cs typeface="Times New Roman"/>
                <a:sym typeface="Times New Roman"/>
              </a:defRPr>
            </a:lvl1pPr>
          </a:lstStyle>
          <a:p>
            <a:pPr indent="0" lvl="0" marL="0">
              <a:spcBef>
                <a:spcPts val="0"/>
              </a:spcBef>
              <a:buClr>
                <a:srgbClr val="000000"/>
              </a:buClr>
              <a:buSzPct val="25000"/>
              <a:buFont typeface="Times New Roman"/>
              <a:buNone/>
            </a:pPr>
            <a:fld id="{00000000-1234-1234-1234-123412341234}" type="slidenum">
              <a:rPr lang="en-US"/>
              <a:t>‹#›</a:t>
            </a:fld>
          </a:p>
        </p:txBody>
      </p:sp>
    </p:spTree>
  </p:cSld>
  <p:clrMap accent1="accent1" accent2="accent2" accent3="accent3" accent4="accent4" accent5="accent5" accent6="accent6" bg1="lt1" bg2="dk2" tx1="dk1" tx2="lt2" folHlink="folHlink" hlink="hlink"/>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 Id="rId3" Type="http://schemas.openxmlformats.org/officeDocument/2006/relationships/image" Target="../media/image0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04.png"/><Relationship Id="rId3" Type="http://schemas.openxmlformats.org/officeDocument/2006/relationships/image" Target="../media/image00.png"/><Relationship Id="rId6" Type="http://schemas.openxmlformats.org/officeDocument/2006/relationships/image" Target="../media/image09.jpg"/><Relationship Id="rId5" Type="http://schemas.openxmlformats.org/officeDocument/2006/relationships/image" Target="../media/image01.jpg"/><Relationship Id="rId8" Type="http://schemas.openxmlformats.org/officeDocument/2006/relationships/image" Target="../media/image08.jpg"/><Relationship Id="rId7" Type="http://schemas.openxmlformats.org/officeDocument/2006/relationships/image" Target="../media/image05.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 Id="rId3" Type="http://schemas.openxmlformats.org/officeDocument/2006/relationships/image" Target="../media/image03.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 Id="rId3" Type="http://schemas.openxmlformats.org/officeDocument/2006/relationships/image" Target="../media/image0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02.jpg"/><Relationship Id="rId3" Type="http://schemas.openxmlformats.org/officeDocument/2006/relationships/image" Target="../media/image0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g"/><Relationship Id="rId3" Type="http://schemas.openxmlformats.org/officeDocument/2006/relationships/image" Target="../media/image0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 Id="rId3" Type="http://schemas.openxmlformats.org/officeDocument/2006/relationships/image" Target="../media/image0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 Id="rId3" Type="http://schemas.openxmlformats.org/officeDocument/2006/relationships/image" Target="../media/image0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 Id="rId3" Type="http://schemas.openxmlformats.org/officeDocument/2006/relationships/image" Target="../media/image0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 Id="rId3" Type="http://schemas.openxmlformats.org/officeDocument/2006/relationships/image" Target="../media/image0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 Id="rId3" Type="http://schemas.openxmlformats.org/officeDocument/2006/relationships/image" Target="../media/image0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 Id="rId3" Type="http://schemas.openxmlformats.org/officeDocument/2006/relationships/image" Target="../media/image0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 Id="rId3" Type="http://schemas.openxmlformats.org/officeDocument/2006/relationships/image" Target="../media/image0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 Id="rId3" Type="http://schemas.openxmlformats.org/officeDocument/2006/relationships/image" Target="../media/image0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 Id="rId3" Type="http://schemas.openxmlformats.org/officeDocument/2006/relationships/image" Target="../media/image0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3" Type="http://schemas.openxmlformats.org/officeDocument/2006/relationships/image" Target="../media/image0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g"/><Relationship Id="rId3" Type="http://schemas.openxmlformats.org/officeDocument/2006/relationships/image" Target="../media/image0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 Id="rId3" Type="http://schemas.openxmlformats.org/officeDocument/2006/relationships/image" Target="../media/image0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 Id="rId3" Type="http://schemas.openxmlformats.org/officeDocument/2006/relationships/image" Target="../media/image0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06.jpg"/><Relationship Id="rId3" Type="http://schemas.openxmlformats.org/officeDocument/2006/relationships/image" Target="../media/image0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 Id="rId3" Type="http://schemas.openxmlformats.org/officeDocument/2006/relationships/image" Target="../media/image0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22" name="Shape 22"/>
        <p:cNvGrpSpPr/>
        <p:nvPr/>
      </p:nvGrpSpPr>
      <p:grpSpPr>
        <a:xfrm>
          <a:off x="0" y="0"/>
          <a:ext cx="0" cy="0"/>
          <a:chOff x="0" y="0"/>
          <a:chExt cx="0" cy="0"/>
        </a:xfrm>
      </p:grpSpPr>
      <p:sp>
        <p:nvSpPr>
          <p:cNvPr id="23" name="Shape 23"/>
          <p:cNvSpPr txBox="1"/>
          <p:nvPr>
            <p:ph type="title"/>
          </p:nvPr>
        </p:nvSpPr>
        <p:spPr>
          <a:xfrm>
            <a:off x="503237" y="301625"/>
            <a:ext cx="9070974" cy="1262062"/>
          </a:xfrm>
          <a:prstGeom prst="rect">
            <a:avLst/>
          </a:prstGeom>
          <a:noFill/>
          <a:ln>
            <a:noFill/>
          </a:ln>
        </p:spPr>
        <p:txBody>
          <a:bodyPr anchorCtr="0" anchor="ctr" bIns="0" lIns="0" rIns="0" tIns="36150">
            <a:noAutofit/>
          </a:bodyPr>
          <a:lstStyle/>
          <a:p>
            <a:pPr indent="0" lvl="0" marL="0" marR="0" rtl="0" algn="ctr">
              <a:lnSpc>
                <a:spcPct val="93000"/>
              </a:lnSpc>
              <a:spcBef>
                <a:spcPts val="0"/>
              </a:spcBef>
              <a:spcAft>
                <a:spcPts val="0"/>
              </a:spcAft>
              <a:buClr>
                <a:srgbClr val="FFFFFF"/>
              </a:buClr>
              <a:buSzPct val="25000"/>
              <a:buFont typeface="Arial"/>
              <a:buNone/>
            </a:pPr>
            <a:r>
              <a:rPr b="1" baseline="0" i="0" lang="en-US" sz="4100" u="none" cap="none" strike="noStrike">
                <a:solidFill>
                  <a:srgbClr val="FFFFFF"/>
                </a:solidFill>
                <a:latin typeface="Arial"/>
                <a:ea typeface="Arial"/>
                <a:cs typeface="Arial"/>
                <a:sym typeface="Arial"/>
              </a:rPr>
              <a:t>Relationship Mapping</a:t>
            </a:r>
          </a:p>
        </p:txBody>
      </p:sp>
      <p:sp>
        <p:nvSpPr>
          <p:cNvPr id="24" name="Shape 24"/>
          <p:cNvSpPr txBox="1"/>
          <p:nvPr>
            <p:ph idx="1" type="subTitle"/>
          </p:nvPr>
        </p:nvSpPr>
        <p:spPr>
          <a:xfrm>
            <a:off x="503237" y="2165350"/>
            <a:ext cx="9070974" cy="4278311"/>
          </a:xfrm>
          <a:prstGeom prst="rect">
            <a:avLst/>
          </a:prstGeom>
          <a:noFill/>
          <a:ln>
            <a:noFill/>
          </a:ln>
        </p:spPr>
        <p:txBody>
          <a:bodyPr anchorCtr="0" anchor="ctr" bIns="0" lIns="0" rIns="0" tIns="28200">
            <a:noAutofit/>
          </a:bodyPr>
          <a:lstStyle/>
          <a:p>
            <a:pPr indent="-342900" lvl="0" marL="342900" marR="0" rtl="0" algn="ctr">
              <a:lnSpc>
                <a:spcPct val="93000"/>
              </a:lnSpc>
              <a:spcBef>
                <a:spcPts val="0"/>
              </a:spcBef>
              <a:spcAft>
                <a:spcPts val="0"/>
              </a:spcAft>
              <a:buClr>
                <a:srgbClr val="FFFFFF"/>
              </a:buClr>
              <a:buSzPct val="25000"/>
              <a:buFont typeface="Arial"/>
              <a:buNone/>
            </a:pPr>
            <a:r>
              <a:rPr b="0" baseline="0" i="0" lang="en-US" sz="3200" u="none" cap="none" strike="noStrike">
                <a:solidFill>
                  <a:srgbClr val="FFFFFF"/>
                </a:solidFill>
                <a:latin typeface="Arial"/>
                <a:ea typeface="Arial"/>
                <a:cs typeface="Arial"/>
                <a:sym typeface="Arial"/>
              </a:rPr>
              <a:t>Or how to be really lazy in the classroom and help those kids be really creative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78" name="Shape 78"/>
        <p:cNvGrpSpPr/>
        <p:nvPr/>
      </p:nvGrpSpPr>
      <p:grpSpPr>
        <a:xfrm>
          <a:off x="0" y="0"/>
          <a:ext cx="0" cy="0"/>
          <a:chOff x="0" y="0"/>
          <a:chExt cx="0" cy="0"/>
        </a:xfrm>
      </p:grpSpPr>
      <p:sp>
        <p:nvSpPr>
          <p:cNvPr id="79" name="Shape 79"/>
          <p:cNvSpPr txBox="1"/>
          <p:nvPr>
            <p:ph type="title"/>
          </p:nvPr>
        </p:nvSpPr>
        <p:spPr>
          <a:xfrm>
            <a:off x="503237" y="301625"/>
            <a:ext cx="9070974" cy="1262062"/>
          </a:xfrm>
          <a:prstGeom prst="rect">
            <a:avLst/>
          </a:prstGeom>
          <a:noFill/>
          <a:ln>
            <a:noFill/>
          </a:ln>
        </p:spPr>
        <p:txBody>
          <a:bodyPr anchorCtr="0" anchor="ctr" bIns="0" lIns="0" rIns="0" tIns="36150">
            <a:noAutofit/>
          </a:bodyPr>
          <a:lstStyle/>
          <a:p>
            <a:pPr indent="0" lvl="0" marL="0" marR="0" rtl="0" algn="ctr">
              <a:lnSpc>
                <a:spcPct val="93000"/>
              </a:lnSpc>
              <a:spcBef>
                <a:spcPts val="0"/>
              </a:spcBef>
              <a:spcAft>
                <a:spcPts val="0"/>
              </a:spcAft>
              <a:buClr>
                <a:srgbClr val="FFFFFF"/>
              </a:buClr>
              <a:buSzPct val="25000"/>
              <a:buFont typeface="Arial"/>
              <a:buNone/>
            </a:pPr>
            <a:r>
              <a:rPr b="1" baseline="0" i="0" lang="en-US" sz="4100" u="none" cap="none" strike="noStrike">
                <a:solidFill>
                  <a:srgbClr val="FFFFFF"/>
                </a:solidFill>
                <a:latin typeface="Arial"/>
                <a:ea typeface="Arial"/>
                <a:cs typeface="Arial"/>
                <a:sym typeface="Arial"/>
              </a:rPr>
              <a:t>Story Heavy Games</a:t>
            </a:r>
          </a:p>
        </p:txBody>
      </p:sp>
      <p:pic>
        <p:nvPicPr>
          <p:cNvPr id="80" name="Shape 80"/>
          <p:cNvPicPr preferRelativeResize="0"/>
          <p:nvPr/>
        </p:nvPicPr>
        <p:blipFill rotWithShape="1">
          <a:blip r:embed="rId4">
            <a:alphaModFix/>
          </a:blip>
          <a:srcRect b="0" l="0" r="0" t="0"/>
          <a:stretch/>
        </p:blipFill>
        <p:spPr>
          <a:xfrm>
            <a:off x="271462" y="2097086"/>
            <a:ext cx="2381249" cy="3571874"/>
          </a:xfrm>
          <a:prstGeom prst="rect">
            <a:avLst/>
          </a:prstGeom>
          <a:noFill/>
          <a:ln>
            <a:noFill/>
          </a:ln>
        </p:spPr>
      </p:pic>
      <p:pic>
        <p:nvPicPr>
          <p:cNvPr id="81" name="Shape 81"/>
          <p:cNvPicPr preferRelativeResize="0"/>
          <p:nvPr/>
        </p:nvPicPr>
        <p:blipFill rotWithShape="1">
          <a:blip r:embed="rId5">
            <a:alphaModFix/>
          </a:blip>
          <a:srcRect b="0" l="0" r="0" t="0"/>
          <a:stretch/>
        </p:blipFill>
        <p:spPr>
          <a:xfrm>
            <a:off x="2135901" y="3240500"/>
            <a:ext cx="2378099" cy="3586199"/>
          </a:xfrm>
          <a:prstGeom prst="rect">
            <a:avLst/>
          </a:prstGeom>
          <a:noFill/>
          <a:ln>
            <a:noFill/>
          </a:ln>
        </p:spPr>
      </p:pic>
      <p:pic>
        <p:nvPicPr>
          <p:cNvPr id="82" name="Shape 82"/>
          <p:cNvPicPr preferRelativeResize="0"/>
          <p:nvPr/>
        </p:nvPicPr>
        <p:blipFill rotWithShape="1">
          <a:blip r:embed="rId6">
            <a:alphaModFix/>
          </a:blip>
          <a:srcRect b="0" l="0" r="0" t="0"/>
          <a:stretch/>
        </p:blipFill>
        <p:spPr>
          <a:xfrm>
            <a:off x="4435648" y="1943846"/>
            <a:ext cx="2309700" cy="3671999"/>
          </a:xfrm>
          <a:prstGeom prst="rect">
            <a:avLst/>
          </a:prstGeom>
          <a:noFill/>
          <a:ln>
            <a:noFill/>
          </a:ln>
        </p:spPr>
      </p:pic>
      <p:pic>
        <p:nvPicPr>
          <p:cNvPr id="83" name="Shape 83"/>
          <p:cNvPicPr preferRelativeResize="0"/>
          <p:nvPr/>
        </p:nvPicPr>
        <p:blipFill rotWithShape="1">
          <a:blip r:embed="rId7">
            <a:alphaModFix/>
          </a:blip>
          <a:srcRect b="0" l="0" r="0" t="0"/>
          <a:stretch/>
        </p:blipFill>
        <p:spPr>
          <a:xfrm>
            <a:off x="6383594" y="4920635"/>
            <a:ext cx="3065400" cy="2254199"/>
          </a:xfrm>
          <a:prstGeom prst="rect">
            <a:avLst/>
          </a:prstGeom>
          <a:noFill/>
          <a:ln>
            <a:noFill/>
          </a:ln>
        </p:spPr>
      </p:pic>
      <p:pic>
        <p:nvPicPr>
          <p:cNvPr id="84" name="Shape 84"/>
          <p:cNvPicPr preferRelativeResize="0"/>
          <p:nvPr/>
        </p:nvPicPr>
        <p:blipFill>
          <a:blip r:embed="rId8">
            <a:alphaModFix/>
          </a:blip>
          <a:stretch>
            <a:fillRect/>
          </a:stretch>
        </p:blipFill>
        <p:spPr>
          <a:xfrm>
            <a:off x="7501046" y="1370106"/>
            <a:ext cx="2309700" cy="355050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pic>
        <p:nvPicPr>
          <p:cNvPr id="89" name="Shape 89"/>
          <p:cNvPicPr preferRelativeResize="0"/>
          <p:nvPr/>
        </p:nvPicPr>
        <p:blipFill>
          <a:blip r:embed="rId3">
            <a:alphaModFix/>
          </a:blip>
          <a:stretch>
            <a:fillRect/>
          </a:stretch>
        </p:blipFill>
        <p:spPr>
          <a:xfrm>
            <a:off x="3404142" y="2481091"/>
            <a:ext cx="2476500" cy="3200400"/>
          </a:xfrm>
          <a:prstGeom prst="rect">
            <a:avLst/>
          </a:prstGeom>
          <a:noFill/>
          <a:ln>
            <a:noFill/>
          </a:ln>
        </p:spPr>
      </p:pic>
      <p:sp>
        <p:nvSpPr>
          <p:cNvPr id="90" name="Shape 90"/>
          <p:cNvSpPr txBox="1"/>
          <p:nvPr/>
        </p:nvSpPr>
        <p:spPr>
          <a:xfrm>
            <a:off x="776558" y="358690"/>
            <a:ext cx="8527499" cy="994800"/>
          </a:xfrm>
          <a:prstGeom prst="rect">
            <a:avLst/>
          </a:prstGeom>
          <a:noFill/>
          <a:ln>
            <a:noFill/>
          </a:ln>
        </p:spPr>
        <p:txBody>
          <a:bodyPr anchorCtr="0" anchor="t" bIns="91425" lIns="91425" rIns="91425" tIns="91425">
            <a:noAutofit/>
          </a:bodyPr>
          <a:lstStyle/>
          <a:p>
            <a:pPr algn="ctr">
              <a:spcBef>
                <a:spcPts val="0"/>
              </a:spcBef>
              <a:buNone/>
            </a:pPr>
            <a:r>
              <a:rPr lang="en-US" sz="3400">
                <a:solidFill>
                  <a:srgbClr val="FFFFFF"/>
                </a:solidFill>
              </a:rPr>
              <a:t>Inspiration from an odd place</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95" name="Shape 95"/>
        <p:cNvGrpSpPr/>
        <p:nvPr/>
      </p:nvGrpSpPr>
      <p:grpSpPr>
        <a:xfrm>
          <a:off x="0" y="0"/>
          <a:ext cx="0" cy="0"/>
          <a:chOff x="0" y="0"/>
          <a:chExt cx="0" cy="0"/>
        </a:xfrm>
      </p:grpSpPr>
      <p:sp>
        <p:nvSpPr>
          <p:cNvPr id="96" name="Shape 96"/>
          <p:cNvSpPr txBox="1"/>
          <p:nvPr>
            <p:ph type="title"/>
          </p:nvPr>
        </p:nvSpPr>
        <p:spPr>
          <a:xfrm>
            <a:off x="503237" y="301625"/>
            <a:ext cx="9070974" cy="1262062"/>
          </a:xfrm>
          <a:prstGeom prst="rect">
            <a:avLst/>
          </a:prstGeom>
          <a:noFill/>
          <a:ln>
            <a:noFill/>
          </a:ln>
        </p:spPr>
        <p:txBody>
          <a:bodyPr anchorCtr="0" anchor="ctr" bIns="0" lIns="0" rIns="0" tIns="36150">
            <a:noAutofit/>
          </a:bodyPr>
          <a:lstStyle/>
          <a:p>
            <a:pPr indent="0" lvl="0" marL="0" marR="0" rtl="0" algn="ctr">
              <a:lnSpc>
                <a:spcPct val="93000"/>
              </a:lnSpc>
              <a:spcBef>
                <a:spcPts val="0"/>
              </a:spcBef>
              <a:spcAft>
                <a:spcPts val="0"/>
              </a:spcAft>
              <a:buClr>
                <a:srgbClr val="FFFFFF"/>
              </a:buClr>
              <a:buSzPct val="25000"/>
              <a:buFont typeface="Arial"/>
              <a:buNone/>
            </a:pPr>
            <a:r>
              <a:rPr b="1" baseline="0" i="0" lang="en-US" sz="4100" u="none" cap="none" strike="noStrike">
                <a:solidFill>
                  <a:srgbClr val="FFFFFF"/>
                </a:solidFill>
                <a:latin typeface="Arial"/>
                <a:ea typeface="Arial"/>
                <a:cs typeface="Arial"/>
                <a:sym typeface="Arial"/>
              </a:rPr>
              <a:t>What These Had to Do</a:t>
            </a:r>
          </a:p>
        </p:txBody>
      </p:sp>
      <p:sp>
        <p:nvSpPr>
          <p:cNvPr id="97" name="Shape 97"/>
          <p:cNvSpPr txBox="1"/>
          <p:nvPr>
            <p:ph idx="1" type="body"/>
          </p:nvPr>
        </p:nvSpPr>
        <p:spPr>
          <a:xfrm>
            <a:off x="503237" y="2165350"/>
            <a:ext cx="9070974" cy="4278311"/>
          </a:xfrm>
          <a:prstGeom prst="rect">
            <a:avLst/>
          </a:prstGeom>
          <a:noFill/>
          <a:ln>
            <a:noFill/>
          </a:ln>
        </p:spPr>
        <p:txBody>
          <a:bodyPr anchorCtr="0" anchor="t" bIns="0" lIns="0" rIns="0" tIns="28200">
            <a:noAutofit/>
          </a:bodyPr>
          <a:lstStyle/>
          <a:p>
            <a:pPr indent="-330200" lvl="0" marL="431800" marR="0" rtl="0" algn="l">
              <a:lnSpc>
                <a:spcPct val="93000"/>
              </a:lnSpc>
              <a:spcBef>
                <a:spcPts val="0"/>
              </a:spcBef>
              <a:spcAft>
                <a:spcPts val="0"/>
              </a:spcAft>
              <a:buClr>
                <a:srgbClr val="FFFF00"/>
              </a:buClr>
              <a:buSzPct val="45000"/>
              <a:buFont typeface="Noto Symbol"/>
              <a:buChar char="●"/>
            </a:pPr>
            <a:r>
              <a:rPr b="0" baseline="0" i="0" lang="en-US" sz="3200" u="none" cap="none" strike="noStrike">
                <a:solidFill>
                  <a:srgbClr val="FFFFFF"/>
                </a:solidFill>
                <a:latin typeface="Arial"/>
                <a:ea typeface="Arial"/>
                <a:cs typeface="Arial"/>
                <a:sym typeface="Arial"/>
              </a:rPr>
              <a:t>Story Matters</a:t>
            </a:r>
          </a:p>
          <a:p>
            <a:pPr indent="-330200" lvl="0" marL="431800" marR="0" rtl="0" algn="l">
              <a:lnSpc>
                <a:spcPct val="93000"/>
              </a:lnSpc>
              <a:spcBef>
                <a:spcPts val="1400"/>
              </a:spcBef>
              <a:spcAft>
                <a:spcPts val="0"/>
              </a:spcAft>
              <a:buClr>
                <a:srgbClr val="FFFF00"/>
              </a:buClr>
              <a:buSzPct val="45000"/>
              <a:buFont typeface="Noto Symbol"/>
              <a:buChar char="●"/>
            </a:pPr>
            <a:r>
              <a:rPr b="0" baseline="0" i="0" lang="en-US" sz="3200" u="none" cap="none" strike="noStrike">
                <a:solidFill>
                  <a:srgbClr val="FFFFFF"/>
                </a:solidFill>
                <a:latin typeface="Arial"/>
                <a:ea typeface="Arial"/>
                <a:cs typeface="Arial"/>
                <a:sym typeface="Arial"/>
              </a:rPr>
              <a:t>Characters Matter</a:t>
            </a:r>
          </a:p>
          <a:p>
            <a:pPr indent="-571500" lvl="1" marL="1727200" marR="0" rtl="0" algn="l">
              <a:lnSpc>
                <a:spcPct val="93000"/>
              </a:lnSpc>
              <a:spcBef>
                <a:spcPts val="1400"/>
              </a:spcBef>
              <a:spcAft>
                <a:spcPts val="0"/>
              </a:spcAft>
              <a:buClr>
                <a:srgbClr val="FFFF00"/>
              </a:buClr>
              <a:buSzPct val="75000"/>
              <a:buFont typeface="Noto Symbol"/>
              <a:buChar char="−"/>
            </a:pPr>
            <a:r>
              <a:rPr b="0" baseline="0" i="0" lang="en-US" sz="2800" u="none" cap="none" strike="noStrike">
                <a:solidFill>
                  <a:srgbClr val="FFFFFF"/>
                </a:solidFill>
                <a:latin typeface="Arial"/>
                <a:ea typeface="Arial"/>
                <a:cs typeface="Arial"/>
                <a:sym typeface="Arial"/>
              </a:rPr>
              <a:t>How do you make bad storytellers tell good stories?</a:t>
            </a:r>
          </a:p>
          <a:p>
            <a:pPr indent="-571500" lvl="1" marL="1727200" marR="0" rtl="0" algn="l">
              <a:lnSpc>
                <a:spcPct val="93000"/>
              </a:lnSpc>
              <a:spcBef>
                <a:spcPts val="1100"/>
              </a:spcBef>
              <a:spcAft>
                <a:spcPts val="1100"/>
              </a:spcAft>
              <a:buClr>
                <a:srgbClr val="FFFF00"/>
              </a:buClr>
              <a:buSzPct val="75000"/>
              <a:buFont typeface="Noto Symbol"/>
              <a:buChar char="−"/>
            </a:pPr>
            <a:r>
              <a:rPr b="0" baseline="0" i="0" lang="en-US" sz="2800" u="none" cap="none" strike="noStrike">
                <a:solidFill>
                  <a:srgbClr val="FFFFFF"/>
                </a:solidFill>
                <a:latin typeface="Arial"/>
                <a:ea typeface="Arial"/>
                <a:cs typeface="Arial"/>
                <a:sym typeface="Arial"/>
              </a:rPr>
              <a:t>How do you teach them what makes good characters and make it fun?</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503237" y="301625"/>
            <a:ext cx="9070974" cy="1262062"/>
          </a:xfrm>
          <a:prstGeom prst="rect">
            <a:avLst/>
          </a:prstGeom>
          <a:noFill/>
          <a:ln>
            <a:noFill/>
          </a:ln>
        </p:spPr>
        <p:txBody>
          <a:bodyPr anchorCtr="0" anchor="ctr" bIns="0" lIns="0" rIns="0" tIns="0">
            <a:noAutofit/>
          </a:bodyPr>
          <a:lstStyle/>
          <a:p>
            <a:pPr indent="0" lvl="0" marL="0" marR="0" rtl="0" algn="ctr">
              <a:lnSpc>
                <a:spcPct val="93000"/>
              </a:lnSpc>
              <a:spcBef>
                <a:spcPts val="0"/>
              </a:spcBef>
              <a:spcAft>
                <a:spcPts val="0"/>
              </a:spcAft>
              <a:buClr>
                <a:srgbClr val="FFFFFF"/>
              </a:buClr>
              <a:buSzPct val="25000"/>
              <a:buFont typeface="Arial"/>
              <a:buNone/>
            </a:pPr>
            <a:r>
              <a:rPr b="1" baseline="0" i="0" lang="en-US" sz="4100" u="none" cap="none" strike="noStrike">
                <a:solidFill>
                  <a:srgbClr val="FFFFFF"/>
                </a:solidFill>
                <a:latin typeface="Arial"/>
                <a:ea typeface="Arial"/>
                <a:cs typeface="Arial"/>
                <a:sym typeface="Arial"/>
              </a:rPr>
              <a:t>Problem Solving</a:t>
            </a:r>
          </a:p>
        </p:txBody>
      </p:sp>
      <p:sp>
        <p:nvSpPr>
          <p:cNvPr id="103" name="Shape 103"/>
          <p:cNvSpPr txBox="1"/>
          <p:nvPr>
            <p:ph idx="1" type="body"/>
          </p:nvPr>
        </p:nvSpPr>
        <p:spPr>
          <a:xfrm>
            <a:off x="503237" y="2165350"/>
            <a:ext cx="9070974" cy="4278311"/>
          </a:xfrm>
          <a:prstGeom prst="rect">
            <a:avLst/>
          </a:prstGeom>
          <a:noFill/>
          <a:ln>
            <a:noFill/>
          </a:ln>
        </p:spPr>
        <p:txBody>
          <a:bodyPr anchorCtr="0" anchor="t" bIns="0" lIns="0" rIns="0" tIns="28200">
            <a:noAutofit/>
          </a:bodyPr>
          <a:lstStyle/>
          <a:p>
            <a:pPr indent="-342900" lvl="0" marL="342900" marR="0" rtl="0" algn="l">
              <a:lnSpc>
                <a:spcPct val="93000"/>
              </a:lnSpc>
              <a:spcBef>
                <a:spcPts val="0"/>
              </a:spcBef>
              <a:spcAft>
                <a:spcPts val="0"/>
              </a:spcAft>
              <a:buClr>
                <a:srgbClr val="FFFFFF"/>
              </a:buClr>
              <a:buSzPct val="25000"/>
              <a:buFont typeface="Arial"/>
              <a:buNone/>
            </a:pPr>
            <a:r>
              <a:rPr b="0" baseline="0" i="0" lang="en-US" sz="3200" u="none" cap="none" strike="noStrike">
                <a:solidFill>
                  <a:srgbClr val="FFFFFF"/>
                </a:solidFill>
                <a:latin typeface="Arial"/>
                <a:ea typeface="Arial"/>
                <a:cs typeface="Arial"/>
                <a:sym typeface="Arial"/>
              </a:rPr>
              <a:t>Stories are hard</a:t>
            </a:r>
          </a:p>
          <a:p>
            <a:pPr indent="-342900" lvl="0" marL="342900" marR="0" rtl="0" algn="l">
              <a:lnSpc>
                <a:spcPct val="93000"/>
              </a:lnSpc>
              <a:spcBef>
                <a:spcPts val="1400"/>
              </a:spcBef>
              <a:spcAft>
                <a:spcPts val="0"/>
              </a:spcAft>
              <a:buClr>
                <a:srgbClr val="FFFFFF"/>
              </a:buClr>
              <a:buSzPct val="25000"/>
              <a:buFont typeface="Arial"/>
              <a:buNone/>
            </a:pPr>
            <a:r>
              <a:rPr b="0" baseline="0" i="0" lang="en-US" sz="3200" u="none" cap="none" strike="noStrike">
                <a:solidFill>
                  <a:srgbClr val="FFFFFF"/>
                </a:solidFill>
                <a:latin typeface="Arial"/>
                <a:ea typeface="Arial"/>
                <a:cs typeface="Arial"/>
                <a:sym typeface="Arial"/>
              </a:rPr>
              <a:t>Writer's asked "Where do you get your ideas?"</a:t>
            </a:r>
          </a:p>
          <a:p>
            <a:pPr indent="-342900" lvl="0" marL="342900" marR="0" rtl="0" algn="l">
              <a:lnSpc>
                <a:spcPct val="93000"/>
              </a:lnSpc>
              <a:spcBef>
                <a:spcPts val="1400"/>
              </a:spcBef>
              <a:spcAft>
                <a:spcPts val="0"/>
              </a:spcAft>
              <a:buClr>
                <a:srgbClr val="FFFFFF"/>
              </a:buClr>
              <a:buSzPct val="25000"/>
              <a:buFont typeface="Arial"/>
              <a:buNone/>
            </a:pPr>
            <a:r>
              <a:rPr b="0" baseline="0" i="0" lang="en-US" sz="3200" u="none" cap="none" strike="noStrike">
                <a:solidFill>
                  <a:srgbClr val="FFFFFF"/>
                </a:solidFill>
                <a:latin typeface="Arial"/>
                <a:ea typeface="Arial"/>
                <a:cs typeface="Arial"/>
                <a:sym typeface="Arial"/>
              </a:rPr>
              <a:t>Maybe you shouldn't be a writer.</a:t>
            </a:r>
          </a:p>
          <a:p>
            <a:pPr indent="-342900" lvl="0" marL="342900" marR="0" rtl="0" algn="l">
              <a:lnSpc>
                <a:spcPct val="93000"/>
              </a:lnSpc>
              <a:spcBef>
                <a:spcPts val="1400"/>
              </a:spcBef>
              <a:spcAft>
                <a:spcPts val="0"/>
              </a:spcAft>
              <a:buClr>
                <a:srgbClr val="FFFFFF"/>
              </a:buClr>
              <a:buFont typeface="Arial"/>
              <a:buNone/>
            </a:pPr>
            <a:r>
              <a:t/>
            </a:r>
            <a:endParaRPr b="0" baseline="0" i="0" sz="3200" u="none" cap="none" strike="noStrike">
              <a:solidFill>
                <a:srgbClr val="FFFFFF"/>
              </a:solidFill>
              <a:latin typeface="Arial"/>
              <a:ea typeface="Arial"/>
              <a:cs typeface="Arial"/>
              <a:sym typeface="Arial"/>
            </a:endParaRPr>
          </a:p>
          <a:p>
            <a:pPr indent="-342900" lvl="0" marL="342900" marR="0" rtl="0" algn="l">
              <a:lnSpc>
                <a:spcPct val="93000"/>
              </a:lnSpc>
              <a:spcBef>
                <a:spcPts val="1400"/>
              </a:spcBef>
              <a:spcAft>
                <a:spcPts val="1400"/>
              </a:spcAft>
              <a:buClr>
                <a:srgbClr val="FFFFFF"/>
              </a:buClr>
              <a:buSzPct val="25000"/>
              <a:buFont typeface="Arial"/>
              <a:buNone/>
            </a:pPr>
            <a:r>
              <a:rPr b="0" baseline="0" i="0" lang="en-US" sz="3200" u="none" cap="none" strike="noStrike">
                <a:solidFill>
                  <a:srgbClr val="FFFFFF"/>
                </a:solidFill>
                <a:latin typeface="Arial"/>
                <a:ea typeface="Arial"/>
                <a:cs typeface="Arial"/>
                <a:sym typeface="Arial"/>
              </a:rPr>
              <a:t>Or maybe I have the tools to mine ideas.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107" name="Shape 107"/>
        <p:cNvGrpSpPr/>
        <p:nvPr/>
      </p:nvGrpSpPr>
      <p:grpSpPr>
        <a:xfrm>
          <a:off x="0" y="0"/>
          <a:ext cx="0" cy="0"/>
          <a:chOff x="0" y="0"/>
          <a:chExt cx="0" cy="0"/>
        </a:xfrm>
      </p:grpSpPr>
      <p:pic>
        <p:nvPicPr>
          <p:cNvPr id="108" name="Shape 108"/>
          <p:cNvPicPr preferRelativeResize="0"/>
          <p:nvPr/>
        </p:nvPicPr>
        <p:blipFill rotWithShape="1">
          <a:blip r:embed="rId4">
            <a:alphaModFix/>
          </a:blip>
          <a:srcRect b="0" l="0" r="0" t="0"/>
          <a:stretch/>
        </p:blipFill>
        <p:spPr>
          <a:xfrm>
            <a:off x="971550" y="0"/>
            <a:ext cx="8137525" cy="7570786"/>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112" name="Shape 112"/>
        <p:cNvGrpSpPr/>
        <p:nvPr/>
      </p:nvGrpSpPr>
      <p:grpSpPr>
        <a:xfrm>
          <a:off x="0" y="0"/>
          <a:ext cx="0" cy="0"/>
          <a:chOff x="0" y="0"/>
          <a:chExt cx="0" cy="0"/>
        </a:xfrm>
      </p:grpSpPr>
      <p:pic>
        <p:nvPicPr>
          <p:cNvPr id="113" name="Shape 113"/>
          <p:cNvPicPr preferRelativeResize="0"/>
          <p:nvPr/>
        </p:nvPicPr>
        <p:blipFill rotWithShape="1">
          <a:blip r:embed="rId4">
            <a:alphaModFix/>
          </a:blip>
          <a:srcRect b="0" l="0" r="0" t="0"/>
          <a:stretch/>
        </p:blipFill>
        <p:spPr>
          <a:xfrm>
            <a:off x="1998661" y="30161"/>
            <a:ext cx="5937249" cy="7559675"/>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117" name="Shape 117"/>
        <p:cNvGrpSpPr/>
        <p:nvPr/>
      </p:nvGrpSpPr>
      <p:grpSpPr>
        <a:xfrm>
          <a:off x="0" y="0"/>
          <a:ext cx="0" cy="0"/>
          <a:chOff x="0" y="0"/>
          <a:chExt cx="0" cy="0"/>
        </a:xfrm>
      </p:grpSpPr>
      <p:sp>
        <p:nvSpPr>
          <p:cNvPr id="118" name="Shape 118"/>
          <p:cNvSpPr txBox="1"/>
          <p:nvPr>
            <p:ph type="title"/>
          </p:nvPr>
        </p:nvSpPr>
        <p:spPr>
          <a:xfrm>
            <a:off x="503237" y="301625"/>
            <a:ext cx="9070974" cy="1262062"/>
          </a:xfrm>
          <a:prstGeom prst="rect">
            <a:avLst/>
          </a:prstGeom>
          <a:noFill/>
          <a:ln>
            <a:noFill/>
          </a:ln>
        </p:spPr>
        <p:txBody>
          <a:bodyPr anchorCtr="0" anchor="ctr" bIns="0" lIns="0" rIns="0" tIns="36150">
            <a:noAutofit/>
          </a:bodyPr>
          <a:lstStyle/>
          <a:p>
            <a:pPr indent="0" lvl="0" marL="0" marR="0" rtl="0" algn="ctr">
              <a:lnSpc>
                <a:spcPct val="93000"/>
              </a:lnSpc>
              <a:spcBef>
                <a:spcPts val="0"/>
              </a:spcBef>
              <a:spcAft>
                <a:spcPts val="0"/>
              </a:spcAft>
              <a:buClr>
                <a:srgbClr val="FFFFFF"/>
              </a:buClr>
              <a:buSzPct val="25000"/>
              <a:buFont typeface="Arial"/>
              <a:buNone/>
            </a:pPr>
            <a:r>
              <a:rPr b="1" baseline="0" i="0" lang="en-US" sz="4100" u="none" cap="none" strike="noStrike">
                <a:solidFill>
                  <a:srgbClr val="FFFFFF"/>
                </a:solidFill>
                <a:latin typeface="Arial"/>
                <a:ea typeface="Arial"/>
                <a:cs typeface="Arial"/>
                <a:sym typeface="Arial"/>
              </a:rPr>
              <a:t>Benefits of the Relationship Map</a:t>
            </a:r>
          </a:p>
        </p:txBody>
      </p:sp>
      <p:sp>
        <p:nvSpPr>
          <p:cNvPr id="119" name="Shape 119"/>
          <p:cNvSpPr txBox="1"/>
          <p:nvPr>
            <p:ph idx="1" type="body"/>
          </p:nvPr>
        </p:nvSpPr>
        <p:spPr>
          <a:xfrm>
            <a:off x="503237" y="2165350"/>
            <a:ext cx="9070974" cy="4278311"/>
          </a:xfrm>
          <a:prstGeom prst="rect">
            <a:avLst/>
          </a:prstGeom>
          <a:noFill/>
          <a:ln>
            <a:noFill/>
          </a:ln>
        </p:spPr>
        <p:txBody>
          <a:bodyPr anchorCtr="0" anchor="t" bIns="0" lIns="0" rIns="0" tIns="28200">
            <a:noAutofit/>
          </a:bodyPr>
          <a:lstStyle/>
          <a:p>
            <a:pPr indent="-330200" lvl="0" marL="431800" marR="0" rtl="0" algn="l">
              <a:lnSpc>
                <a:spcPct val="93000"/>
              </a:lnSpc>
              <a:spcBef>
                <a:spcPts val="0"/>
              </a:spcBef>
              <a:spcAft>
                <a:spcPts val="0"/>
              </a:spcAft>
              <a:buClr>
                <a:srgbClr val="FFFF00"/>
              </a:buClr>
              <a:buSzPct val="45000"/>
              <a:buFont typeface="Noto Symbol"/>
              <a:buChar char="●"/>
            </a:pPr>
            <a:r>
              <a:rPr b="0" baseline="0" i="0" lang="en-US" sz="3200" u="none" cap="none" strike="noStrike">
                <a:solidFill>
                  <a:srgbClr val="FFFFFF"/>
                </a:solidFill>
                <a:latin typeface="Arial"/>
                <a:ea typeface="Arial"/>
                <a:cs typeface="Arial"/>
                <a:sym typeface="Arial"/>
              </a:rPr>
              <a:t>Kills Analysis Paralysis</a:t>
            </a:r>
          </a:p>
          <a:p>
            <a:pPr indent="-330200" lvl="0" marL="431800" marR="0" rtl="0" algn="l">
              <a:lnSpc>
                <a:spcPct val="93000"/>
              </a:lnSpc>
              <a:spcBef>
                <a:spcPts val="1400"/>
              </a:spcBef>
              <a:spcAft>
                <a:spcPts val="0"/>
              </a:spcAft>
              <a:buClr>
                <a:srgbClr val="FFFF00"/>
              </a:buClr>
              <a:buSzPct val="45000"/>
              <a:buFont typeface="Noto Symbol"/>
              <a:buChar char="●"/>
            </a:pPr>
            <a:r>
              <a:rPr b="0" baseline="0" i="0" lang="en-US" sz="3200" u="none" cap="none" strike="noStrike">
                <a:solidFill>
                  <a:srgbClr val="FFFFFF"/>
                </a:solidFill>
                <a:latin typeface="Arial"/>
                <a:ea typeface="Arial"/>
                <a:cs typeface="Arial"/>
                <a:sym typeface="Arial"/>
              </a:rPr>
              <a:t>Creates joint ownership in the characters and story by the students</a:t>
            </a:r>
          </a:p>
          <a:p>
            <a:pPr indent="-330200" lvl="0" marL="431800" marR="0" rtl="0" algn="l">
              <a:lnSpc>
                <a:spcPct val="93000"/>
              </a:lnSpc>
              <a:spcBef>
                <a:spcPts val="1400"/>
              </a:spcBef>
              <a:spcAft>
                <a:spcPts val="0"/>
              </a:spcAft>
              <a:buClr>
                <a:srgbClr val="FFFF00"/>
              </a:buClr>
              <a:buSzPct val="45000"/>
              <a:buFont typeface="Noto Symbol"/>
              <a:buChar char="●"/>
            </a:pPr>
            <a:r>
              <a:rPr b="0" baseline="0" i="0" lang="en-US" sz="3200" u="none" cap="none" strike="noStrike">
                <a:solidFill>
                  <a:srgbClr val="FFFFFF"/>
                </a:solidFill>
                <a:latin typeface="Arial"/>
                <a:ea typeface="Arial"/>
                <a:cs typeface="Arial"/>
                <a:sym typeface="Arial"/>
              </a:rPr>
              <a:t>Models in depth character background in small steps</a:t>
            </a:r>
          </a:p>
          <a:p>
            <a:pPr indent="-330200" lvl="0" marL="431800" marR="0" rtl="0" algn="l">
              <a:lnSpc>
                <a:spcPct val="93000"/>
              </a:lnSpc>
              <a:spcBef>
                <a:spcPts val="1400"/>
              </a:spcBef>
              <a:spcAft>
                <a:spcPts val="1400"/>
              </a:spcAft>
              <a:buClr>
                <a:srgbClr val="FFFF00"/>
              </a:buClr>
              <a:buSzPct val="45000"/>
              <a:buFont typeface="Noto Symbol"/>
              <a:buChar char="●"/>
            </a:pPr>
            <a:r>
              <a:rPr b="0" baseline="0" i="0" lang="en-US" sz="3200" u="none" cap="none" strike="noStrike">
                <a:solidFill>
                  <a:srgbClr val="FFFFFF"/>
                </a:solidFill>
                <a:latin typeface="Arial"/>
                <a:ea typeface="Arial"/>
                <a:cs typeface="Arial"/>
                <a:sym typeface="Arial"/>
              </a:rPr>
              <a:t>Needs little to no intervention by the teacher</a:t>
            </a:r>
          </a:p>
          <a:p>
            <a:pPr lvl="1" marR="0" rtl="0" algn="l">
              <a:lnSpc>
                <a:spcPct val="93000"/>
              </a:lnSpc>
              <a:spcBef>
                <a:spcPts val="1400"/>
              </a:spcBef>
              <a:spcAft>
                <a:spcPts val="1400"/>
              </a:spcAft>
              <a:buClr>
                <a:srgbClr val="FFFFFF"/>
              </a:buClr>
              <a:buSzPct val="100000"/>
              <a:buFont typeface="Courier New"/>
              <a:buChar char="o"/>
            </a:pPr>
            <a:r>
              <a:rPr lang="en-US" sz="3200">
                <a:solidFill>
                  <a:srgbClr val="FFFFFF"/>
                </a:solidFill>
              </a:rPr>
              <a:t>Teacher as questioner not guide</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123" name="Shape 123"/>
        <p:cNvGrpSpPr/>
        <p:nvPr/>
      </p:nvGrpSpPr>
      <p:grpSpPr>
        <a:xfrm>
          <a:off x="0" y="0"/>
          <a:ext cx="0" cy="0"/>
          <a:chOff x="0" y="0"/>
          <a:chExt cx="0" cy="0"/>
        </a:xfrm>
      </p:grpSpPr>
      <p:sp>
        <p:nvSpPr>
          <p:cNvPr id="124" name="Shape 124"/>
          <p:cNvSpPr txBox="1"/>
          <p:nvPr>
            <p:ph type="title"/>
          </p:nvPr>
        </p:nvSpPr>
        <p:spPr>
          <a:xfrm>
            <a:off x="503237" y="301625"/>
            <a:ext cx="9070974" cy="1262062"/>
          </a:xfrm>
          <a:prstGeom prst="rect">
            <a:avLst/>
          </a:prstGeom>
          <a:noFill/>
          <a:ln>
            <a:noFill/>
          </a:ln>
        </p:spPr>
        <p:txBody>
          <a:bodyPr anchorCtr="0" anchor="ctr" bIns="0" lIns="0" rIns="0" tIns="36150">
            <a:noAutofit/>
          </a:bodyPr>
          <a:lstStyle/>
          <a:p>
            <a:pPr indent="0" lvl="0" marL="0" marR="0" rtl="0" algn="ctr">
              <a:lnSpc>
                <a:spcPct val="93000"/>
              </a:lnSpc>
              <a:spcBef>
                <a:spcPts val="0"/>
              </a:spcBef>
              <a:spcAft>
                <a:spcPts val="0"/>
              </a:spcAft>
              <a:buClr>
                <a:srgbClr val="FFFFFF"/>
              </a:buClr>
              <a:buSzPct val="25000"/>
              <a:buFont typeface="Arial"/>
              <a:buNone/>
            </a:pPr>
            <a:r>
              <a:rPr b="1" baseline="0" i="0" lang="en-US" sz="4100" u="none" cap="none" strike="noStrike">
                <a:solidFill>
                  <a:srgbClr val="FFFFFF"/>
                </a:solidFill>
                <a:latin typeface="Arial"/>
                <a:ea typeface="Arial"/>
                <a:cs typeface="Arial"/>
                <a:sym typeface="Arial"/>
              </a:rPr>
              <a:t>Quotes the Justify My Activity</a:t>
            </a:r>
          </a:p>
        </p:txBody>
      </p:sp>
      <p:sp>
        <p:nvSpPr>
          <p:cNvPr id="125" name="Shape 125"/>
          <p:cNvSpPr txBox="1"/>
          <p:nvPr>
            <p:ph idx="1" type="body"/>
          </p:nvPr>
        </p:nvSpPr>
        <p:spPr>
          <a:xfrm>
            <a:off x="503237" y="2165350"/>
            <a:ext cx="9070974" cy="4278311"/>
          </a:xfrm>
          <a:prstGeom prst="rect">
            <a:avLst/>
          </a:prstGeom>
          <a:noFill/>
          <a:ln>
            <a:noFill/>
          </a:ln>
        </p:spPr>
        <p:txBody>
          <a:bodyPr anchorCtr="0" anchor="t" bIns="0" lIns="0" rIns="0" tIns="17625">
            <a:noAutofit/>
          </a:bodyPr>
          <a:lstStyle/>
          <a:p>
            <a:pPr indent="-330200" lvl="0" marL="431800" marR="0" rtl="0" algn="l">
              <a:lnSpc>
                <a:spcPct val="93000"/>
              </a:lnSpc>
              <a:spcBef>
                <a:spcPts val="0"/>
              </a:spcBef>
              <a:spcAft>
                <a:spcPts val="0"/>
              </a:spcAft>
              <a:buClr>
                <a:srgbClr val="FFFF00"/>
              </a:buClr>
              <a:buSzPct val="45000"/>
              <a:buFont typeface="Noto Symbol"/>
              <a:buChar char="●"/>
            </a:pPr>
            <a:r>
              <a:rPr b="0" baseline="0" i="0" lang="en-US" sz="2000" u="none" cap="none" strike="noStrike">
                <a:solidFill>
                  <a:srgbClr val="FFFFFF"/>
                </a:solidFill>
                <a:latin typeface="Arial"/>
                <a:ea typeface="Arial"/>
                <a:cs typeface="Arial"/>
                <a:sym typeface="Arial"/>
              </a:rPr>
              <a:t>“By engaging in this collective purpose of production, we supported and taught each other how to use various production tools, re-mixed and traded practices, and even circulated each other's early designs for consideration.” (Lee, 56)</a:t>
            </a:r>
          </a:p>
          <a:p>
            <a:pPr indent="-330200" lvl="0" marL="431800" marR="0" rtl="0" algn="l">
              <a:lnSpc>
                <a:spcPct val="93000"/>
              </a:lnSpc>
              <a:spcBef>
                <a:spcPts val="1400"/>
              </a:spcBef>
              <a:spcAft>
                <a:spcPts val="0"/>
              </a:spcAft>
              <a:buClr>
                <a:srgbClr val="FFFF00"/>
              </a:buClr>
              <a:buSzPct val="45000"/>
              <a:buFont typeface="Noto Symbol"/>
              <a:buChar char="●"/>
            </a:pPr>
            <a:r>
              <a:rPr b="0" baseline="0" i="0" lang="en-US" sz="2000" u="none" cap="none" strike="noStrike">
                <a:solidFill>
                  <a:srgbClr val="FFFFFF"/>
                </a:solidFill>
                <a:latin typeface="Arial"/>
                <a:ea typeface="Arial"/>
                <a:cs typeface="Arial"/>
                <a:sym typeface="Arial"/>
              </a:rPr>
              <a:t>“..all learning comes from making connections among observations and ideas.” (Moore, 36)</a:t>
            </a:r>
          </a:p>
          <a:p>
            <a:pPr indent="-330200" lvl="0" marL="431800" marR="0" rtl="0" algn="l">
              <a:lnSpc>
                <a:spcPct val="93000"/>
              </a:lnSpc>
              <a:spcBef>
                <a:spcPts val="1400"/>
              </a:spcBef>
              <a:spcAft>
                <a:spcPts val="0"/>
              </a:spcAft>
              <a:buClr>
                <a:srgbClr val="FFFF00"/>
              </a:buClr>
              <a:buSzPct val="45000"/>
              <a:buFont typeface="Noto Symbol"/>
              <a:buChar char="●"/>
            </a:pPr>
            <a:r>
              <a:rPr b="0" baseline="0" i="0" lang="en-US" sz="2000" u="none" cap="none" strike="noStrike">
                <a:solidFill>
                  <a:srgbClr val="FFFFFF"/>
                </a:solidFill>
                <a:latin typeface="Arial"/>
                <a:ea typeface="Arial"/>
                <a:cs typeface="Arial"/>
                <a:sym typeface="Arial"/>
              </a:rPr>
              <a:t>“Since truth is in the details, seekers of truth should look for it there.” (Moore, 22)</a:t>
            </a:r>
          </a:p>
          <a:p>
            <a:pPr indent="-330200" lvl="0" marL="431800" marR="0" rtl="0" algn="l">
              <a:lnSpc>
                <a:spcPct val="93000"/>
              </a:lnSpc>
              <a:spcBef>
                <a:spcPts val="1400"/>
              </a:spcBef>
              <a:spcAft>
                <a:spcPts val="1400"/>
              </a:spcAft>
              <a:buClr>
                <a:srgbClr val="FFFF00"/>
              </a:buClr>
              <a:buSzPct val="45000"/>
              <a:buFont typeface="Noto Symbol"/>
              <a:buChar char="●"/>
            </a:pPr>
            <a:r>
              <a:rPr b="0" baseline="0" i="0" lang="en-US" sz="2000" u="none" cap="none" strike="noStrike">
                <a:solidFill>
                  <a:srgbClr val="FFFFFF"/>
                </a:solidFill>
                <a:latin typeface="Arial"/>
                <a:ea typeface="Arial"/>
                <a:cs typeface="Arial"/>
                <a:sym typeface="Arial"/>
              </a:rPr>
              <a:t>“Interesting things happen when students find their passion,” Routman tells us.  “They read and write voraciously about the subject that has captured their attention:  They stop asking about length requirements; they stay engaged for long periods of time; their handwriting improves; writing becomes their favorite subjects” (296)  (Moore, 82)</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nvSpPr>
        <p:spPr>
          <a:xfrm>
            <a:off x="776545" y="2298224"/>
            <a:ext cx="8527499" cy="994800"/>
          </a:xfrm>
          <a:prstGeom prst="rect">
            <a:avLst/>
          </a:prstGeom>
          <a:noFill/>
          <a:ln>
            <a:noFill/>
          </a:ln>
        </p:spPr>
        <p:txBody>
          <a:bodyPr anchorCtr="0" anchor="t" bIns="91425" lIns="91425" rIns="91425" tIns="91425">
            <a:noAutofit/>
          </a:bodyPr>
          <a:lstStyle/>
          <a:p>
            <a:pPr rtl="0">
              <a:spcBef>
                <a:spcPts val="0"/>
              </a:spcBef>
              <a:buNone/>
            </a:pPr>
            <a:r>
              <a:rPr lang="en-US">
                <a:solidFill>
                  <a:srgbClr val="FFFFFF"/>
                </a:solidFill>
              </a:rPr>
              <a:t>"Improvised performances thrive on making con- nections. Actors continually perceive associations and reincorporate elements into scenes. The actor must, “...store the information in the back of his mind, not relying on it too heavily, but keeping it handy so he can pull it out when something in the scene triggers the connection..."</a:t>
            </a:r>
            <a:br>
              <a:rPr lang="en-US">
                <a:solidFill>
                  <a:srgbClr val="FFFFFF"/>
                </a:solidFill>
              </a:rPr>
            </a:br>
            <a:r>
              <a:rPr lang="en-US">
                <a:solidFill>
                  <a:srgbClr val="FFFFFF"/>
                </a:solidFill>
              </a:rPr>
              <a:t>  (Stamatopolos, 66)</a:t>
            </a:r>
          </a:p>
          <a:p>
            <a:pPr rtl="0">
              <a:spcBef>
                <a:spcPts val="0"/>
              </a:spcBef>
              <a:buNone/>
            </a:pPr>
            <a:r>
              <a:t/>
            </a:r>
            <a:endParaRPr>
              <a:solidFill>
                <a:srgbClr val="FFFFFF"/>
              </a:solidFill>
            </a:endParaRPr>
          </a:p>
          <a:p>
            <a:pPr>
              <a:spcBef>
                <a:spcPts val="0"/>
              </a:spcBef>
              <a:buNone/>
            </a:pPr>
            <a:r>
              <a:rPr lang="en-US">
                <a:solidFill>
                  <a:srgbClr val="FFFFFF"/>
                </a:solidFill>
              </a:rPr>
              <a:t>"Exploration begins with a set of strong ideas to build from, and can develop in any unknown direction."  (Ronen, 48)</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135" name="Shape 135"/>
        <p:cNvGrpSpPr/>
        <p:nvPr/>
      </p:nvGrpSpPr>
      <p:grpSpPr>
        <a:xfrm>
          <a:off x="0" y="0"/>
          <a:ext cx="0" cy="0"/>
          <a:chOff x="0" y="0"/>
          <a:chExt cx="0" cy="0"/>
        </a:xfrm>
      </p:grpSpPr>
      <p:sp>
        <p:nvSpPr>
          <p:cNvPr id="136" name="Shape 136"/>
          <p:cNvSpPr txBox="1"/>
          <p:nvPr>
            <p:ph type="title"/>
          </p:nvPr>
        </p:nvSpPr>
        <p:spPr>
          <a:xfrm>
            <a:off x="503237" y="301625"/>
            <a:ext cx="9070974" cy="1262062"/>
          </a:xfrm>
          <a:prstGeom prst="rect">
            <a:avLst/>
          </a:prstGeom>
          <a:noFill/>
          <a:ln>
            <a:noFill/>
          </a:ln>
        </p:spPr>
        <p:txBody>
          <a:bodyPr anchorCtr="0" anchor="ctr" bIns="0" lIns="0" rIns="0" tIns="36150">
            <a:noAutofit/>
          </a:bodyPr>
          <a:lstStyle/>
          <a:p>
            <a:pPr indent="0" lvl="0" marL="0" marR="0" rtl="0" algn="ctr">
              <a:lnSpc>
                <a:spcPct val="93000"/>
              </a:lnSpc>
              <a:spcBef>
                <a:spcPts val="0"/>
              </a:spcBef>
              <a:spcAft>
                <a:spcPts val="0"/>
              </a:spcAft>
              <a:buClr>
                <a:srgbClr val="FFFFFF"/>
              </a:buClr>
              <a:buSzPct val="25000"/>
              <a:buFont typeface="Arial"/>
              <a:buNone/>
            </a:pPr>
            <a:r>
              <a:rPr b="1" baseline="0" i="0" lang="en-US" sz="4100" u="none" cap="none" strike="noStrike">
                <a:solidFill>
                  <a:srgbClr val="FFFFFF"/>
                </a:solidFill>
                <a:latin typeface="Arial"/>
                <a:ea typeface="Arial"/>
                <a:cs typeface="Arial"/>
                <a:sym typeface="Arial"/>
              </a:rPr>
              <a:t>Example</a:t>
            </a:r>
          </a:p>
        </p:txBody>
      </p:sp>
      <p:sp>
        <p:nvSpPr>
          <p:cNvPr id="137" name="Shape 137"/>
          <p:cNvSpPr txBox="1"/>
          <p:nvPr>
            <p:ph idx="1" type="body"/>
          </p:nvPr>
        </p:nvSpPr>
        <p:spPr>
          <a:xfrm>
            <a:off x="503237" y="2165350"/>
            <a:ext cx="9070974" cy="4278311"/>
          </a:xfrm>
          <a:prstGeom prst="rect">
            <a:avLst/>
          </a:prstGeom>
          <a:noFill/>
          <a:ln>
            <a:noFill/>
          </a:ln>
        </p:spPr>
        <p:txBody>
          <a:bodyPr anchorCtr="0" anchor="t" bIns="0" lIns="0" rIns="0" tIns="28200">
            <a:noAutofit/>
          </a:bodyPr>
          <a:lstStyle/>
          <a:p>
            <a:pPr indent="-330200" lvl="0" marL="431800" marR="0" rtl="0" algn="l">
              <a:lnSpc>
                <a:spcPct val="93000"/>
              </a:lnSpc>
              <a:spcBef>
                <a:spcPts val="0"/>
              </a:spcBef>
              <a:spcAft>
                <a:spcPts val="0"/>
              </a:spcAft>
              <a:buClr>
                <a:srgbClr val="FFFF00"/>
              </a:buClr>
              <a:buSzPct val="45000"/>
              <a:buFont typeface="Noto Symbol"/>
              <a:buChar char="●"/>
            </a:pPr>
            <a:r>
              <a:rPr b="0" baseline="0" i="0" lang="en-US" sz="3200" u="none" cap="none" strike="noStrike">
                <a:solidFill>
                  <a:srgbClr val="FFFFFF"/>
                </a:solidFill>
                <a:latin typeface="Arial"/>
                <a:ea typeface="Arial"/>
                <a:cs typeface="Arial"/>
                <a:sym typeface="Arial"/>
              </a:rPr>
              <a:t>Now I will do an example</a:t>
            </a:r>
          </a:p>
          <a:p>
            <a:pPr indent="-330200" lvl="0" marL="431800" marR="0" rtl="0" algn="l">
              <a:lnSpc>
                <a:spcPct val="93000"/>
              </a:lnSpc>
              <a:spcBef>
                <a:spcPts val="1400"/>
              </a:spcBef>
              <a:spcAft>
                <a:spcPts val="0"/>
              </a:spcAft>
              <a:buClr>
                <a:srgbClr val="FFFF00"/>
              </a:buClr>
              <a:buSzPct val="45000"/>
              <a:buFont typeface="Noto Symbol"/>
              <a:buChar char="●"/>
            </a:pPr>
            <a:r>
              <a:rPr b="0" baseline="0" i="0" lang="en-US" sz="3200" u="none" cap="none" strike="noStrike">
                <a:solidFill>
                  <a:srgbClr val="FFFFFF"/>
                </a:solidFill>
                <a:latin typeface="Arial"/>
                <a:ea typeface="Arial"/>
                <a:cs typeface="Arial"/>
                <a:sym typeface="Arial"/>
              </a:rPr>
              <a:t>It will wow you with the </a:t>
            </a:r>
            <a:r>
              <a:rPr lang="en-US" sz="3200">
                <a:solidFill>
                  <a:srgbClr val="FFFFFF"/>
                </a:solidFill>
              </a:rPr>
              <a:t>possibilities</a:t>
            </a:r>
          </a:p>
          <a:p>
            <a:pPr indent="-342900" lvl="0" marL="342900" marR="0" rtl="0" algn="l">
              <a:lnSpc>
                <a:spcPct val="93000"/>
              </a:lnSpc>
              <a:spcBef>
                <a:spcPts val="1400"/>
              </a:spcBef>
              <a:spcAft>
                <a:spcPts val="1400"/>
              </a:spcAft>
              <a:buNone/>
            </a:pPr>
            <a:r>
              <a:t/>
            </a:r>
            <a:endParaRPr b="0" baseline="0" i="0" sz="3200" u="none" cap="none" strike="noStrike">
              <a:solidFill>
                <a:srgbClr val="FFFFFF"/>
              </a:solidFill>
              <a:latin typeface="Arial"/>
              <a:ea typeface="Arial"/>
              <a:cs typeface="Arial"/>
              <a:sym typeface="Arial"/>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 name="Shape 28"/>
        <p:cNvGrpSpPr/>
        <p:nvPr/>
      </p:nvGrpSpPr>
      <p:grpSpPr>
        <a:xfrm>
          <a:off x="0" y="0"/>
          <a:ext cx="0" cy="0"/>
          <a:chOff x="0" y="0"/>
          <a:chExt cx="0" cy="0"/>
        </a:xfrm>
      </p:grpSpPr>
      <p:sp>
        <p:nvSpPr>
          <p:cNvPr id="29" name="Shape 29"/>
          <p:cNvSpPr txBox="1"/>
          <p:nvPr/>
        </p:nvSpPr>
        <p:spPr>
          <a:xfrm>
            <a:off x="680080" y="346631"/>
            <a:ext cx="8527499" cy="994800"/>
          </a:xfrm>
          <a:prstGeom prst="rect">
            <a:avLst/>
          </a:prstGeom>
          <a:noFill/>
          <a:ln>
            <a:noFill/>
          </a:ln>
        </p:spPr>
        <p:txBody>
          <a:bodyPr anchorCtr="0" anchor="t" bIns="91425" lIns="91425" rIns="91425" tIns="91425">
            <a:noAutofit/>
          </a:bodyPr>
          <a:lstStyle/>
          <a:p>
            <a:pPr algn="ctr">
              <a:spcBef>
                <a:spcPts val="0"/>
              </a:spcBef>
              <a:buNone/>
            </a:pPr>
            <a:r>
              <a:rPr lang="en-US" sz="3100">
                <a:solidFill>
                  <a:srgbClr val="FFFFFF"/>
                </a:solidFill>
              </a:rPr>
              <a:t>The Problems I Want to Address</a:t>
            </a:r>
          </a:p>
        </p:txBody>
      </p:sp>
      <p:sp>
        <p:nvSpPr>
          <p:cNvPr id="30" name="Shape 30"/>
          <p:cNvSpPr txBox="1"/>
          <p:nvPr/>
        </p:nvSpPr>
        <p:spPr>
          <a:xfrm>
            <a:off x="547440" y="2107124"/>
            <a:ext cx="8527499" cy="994800"/>
          </a:xfrm>
          <a:prstGeom prst="rect">
            <a:avLst/>
          </a:prstGeom>
          <a:noFill/>
          <a:ln>
            <a:noFill/>
          </a:ln>
        </p:spPr>
        <p:txBody>
          <a:bodyPr anchorCtr="0" anchor="t" bIns="91425" lIns="91425" rIns="91425" tIns="91425">
            <a:noAutofit/>
          </a:bodyPr>
          <a:lstStyle/>
          <a:p>
            <a:pPr indent="-412750" lvl="0" marL="457200" rtl="0">
              <a:spcBef>
                <a:spcPts val="0"/>
              </a:spcBef>
              <a:buClr>
                <a:srgbClr val="FFFFFF"/>
              </a:buClr>
              <a:buSzPct val="100000"/>
              <a:buFont typeface="Arial"/>
              <a:buChar char="●"/>
            </a:pPr>
            <a:r>
              <a:rPr lang="en-US" sz="2900">
                <a:solidFill>
                  <a:srgbClr val="FFFFFF"/>
                </a:solidFill>
              </a:rPr>
              <a:t>Creativity in the classroom is difficult for many to teach.</a:t>
            </a:r>
          </a:p>
          <a:p>
            <a:pPr indent="-412750" lvl="0" marL="457200" rtl="0">
              <a:spcBef>
                <a:spcPts val="0"/>
              </a:spcBef>
              <a:buClr>
                <a:srgbClr val="FFFFFF"/>
              </a:buClr>
              <a:buSzPct val="100000"/>
              <a:buFont typeface="Arial"/>
              <a:buChar char="●"/>
            </a:pPr>
            <a:r>
              <a:rPr lang="en-US" sz="2900">
                <a:solidFill>
                  <a:srgbClr val="FFFFFF"/>
                </a:solidFill>
              </a:rPr>
              <a:t>Student ownership of their work is important for creative work to thrive.</a:t>
            </a:r>
          </a:p>
          <a:p>
            <a:pPr indent="-412750" lvl="0" marL="457200" rtl="0">
              <a:spcBef>
                <a:spcPts val="0"/>
              </a:spcBef>
              <a:buClr>
                <a:srgbClr val="FFFFFF"/>
              </a:buClr>
              <a:buSzPct val="100000"/>
              <a:buFont typeface="Arial"/>
              <a:buChar char="●"/>
            </a:pPr>
            <a:r>
              <a:rPr lang="en-US" sz="2900">
                <a:solidFill>
                  <a:srgbClr val="FFFFFF"/>
                </a:solidFill>
              </a:rPr>
              <a:t>Students who are not academically inclined tend can be  tricked into getting excited about ideas</a:t>
            </a:r>
          </a:p>
          <a:p>
            <a:pPr indent="-412750" lvl="0" marL="457200">
              <a:spcBef>
                <a:spcPts val="0"/>
              </a:spcBef>
              <a:buClr>
                <a:srgbClr val="FFFFFF"/>
              </a:buClr>
              <a:buSzPct val="100000"/>
              <a:buFont typeface="Arial"/>
              <a:buChar char="●"/>
            </a:pPr>
            <a:r>
              <a:rPr lang="en-US" sz="2900">
                <a:solidFill>
                  <a:srgbClr val="FFFFFF"/>
                </a:solidFill>
              </a:rPr>
              <a:t>Depth of work is difficult to get from unegaged students.</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141" name="Shape 141"/>
        <p:cNvGrpSpPr/>
        <p:nvPr/>
      </p:nvGrpSpPr>
      <p:grpSpPr>
        <a:xfrm>
          <a:off x="0" y="0"/>
          <a:ext cx="0" cy="0"/>
          <a:chOff x="0" y="0"/>
          <a:chExt cx="0" cy="0"/>
        </a:xfrm>
      </p:grpSpPr>
      <p:sp>
        <p:nvSpPr>
          <p:cNvPr id="142" name="Shape 142"/>
          <p:cNvSpPr txBox="1"/>
          <p:nvPr>
            <p:ph type="title"/>
          </p:nvPr>
        </p:nvSpPr>
        <p:spPr>
          <a:xfrm>
            <a:off x="503237" y="301625"/>
            <a:ext cx="9070974" cy="1262062"/>
          </a:xfrm>
          <a:prstGeom prst="rect">
            <a:avLst/>
          </a:prstGeom>
          <a:noFill/>
          <a:ln>
            <a:noFill/>
          </a:ln>
        </p:spPr>
        <p:txBody>
          <a:bodyPr anchorCtr="0" anchor="ctr" bIns="0" lIns="0" rIns="0" tIns="36150">
            <a:noAutofit/>
          </a:bodyPr>
          <a:lstStyle/>
          <a:p>
            <a:pPr indent="0" lvl="0" marL="0" marR="0" rtl="0" algn="ctr">
              <a:lnSpc>
                <a:spcPct val="93000"/>
              </a:lnSpc>
              <a:spcBef>
                <a:spcPts val="0"/>
              </a:spcBef>
              <a:spcAft>
                <a:spcPts val="0"/>
              </a:spcAft>
              <a:buClr>
                <a:srgbClr val="FFFFFF"/>
              </a:buClr>
              <a:buSzPct val="25000"/>
              <a:buFont typeface="Arial"/>
              <a:buNone/>
            </a:pPr>
            <a:r>
              <a:rPr b="1" baseline="0" i="0" lang="en-US" sz="4100" u="none" cap="none" strike="noStrike">
                <a:solidFill>
                  <a:srgbClr val="FFFFFF"/>
                </a:solidFill>
                <a:latin typeface="Arial"/>
                <a:ea typeface="Arial"/>
                <a:cs typeface="Arial"/>
                <a:sym typeface="Arial"/>
              </a:rPr>
              <a:t>Your Turn</a:t>
            </a:r>
          </a:p>
        </p:txBody>
      </p:sp>
      <p:sp>
        <p:nvSpPr>
          <p:cNvPr id="143" name="Shape 143"/>
          <p:cNvSpPr txBox="1"/>
          <p:nvPr>
            <p:ph idx="1" type="body"/>
          </p:nvPr>
        </p:nvSpPr>
        <p:spPr>
          <a:xfrm>
            <a:off x="503237" y="2165350"/>
            <a:ext cx="9070974" cy="4278311"/>
          </a:xfrm>
          <a:prstGeom prst="rect">
            <a:avLst/>
          </a:prstGeom>
          <a:noFill/>
          <a:ln>
            <a:noFill/>
          </a:ln>
        </p:spPr>
        <p:txBody>
          <a:bodyPr anchorCtr="0" anchor="t" bIns="0" lIns="0" rIns="0" tIns="28200">
            <a:noAutofit/>
          </a:bodyPr>
          <a:lstStyle/>
          <a:p>
            <a:pPr indent="-330200" lvl="0" marL="431800" marR="0" rtl="0" algn="l">
              <a:lnSpc>
                <a:spcPct val="93000"/>
              </a:lnSpc>
              <a:spcBef>
                <a:spcPts val="0"/>
              </a:spcBef>
              <a:spcAft>
                <a:spcPts val="0"/>
              </a:spcAft>
              <a:buClr>
                <a:srgbClr val="FFFF00"/>
              </a:buClr>
              <a:buSzPct val="45000"/>
              <a:buFont typeface="Noto Symbol"/>
              <a:buChar char="●"/>
            </a:pPr>
            <a:r>
              <a:rPr b="0" baseline="0" i="0" lang="en-US" sz="3200" u="none" cap="none" strike="noStrike">
                <a:solidFill>
                  <a:srgbClr val="FFFFFF"/>
                </a:solidFill>
                <a:latin typeface="Arial"/>
                <a:ea typeface="Arial"/>
                <a:cs typeface="Arial"/>
                <a:sym typeface="Arial"/>
              </a:rPr>
              <a:t>Get in groups of 4</a:t>
            </a:r>
          </a:p>
          <a:p>
            <a:pPr indent="-330200" lvl="0" marL="431800" marR="0" rtl="0" algn="l">
              <a:lnSpc>
                <a:spcPct val="93000"/>
              </a:lnSpc>
              <a:spcBef>
                <a:spcPts val="1400"/>
              </a:spcBef>
              <a:spcAft>
                <a:spcPts val="0"/>
              </a:spcAft>
              <a:buClr>
                <a:srgbClr val="FFFF00"/>
              </a:buClr>
              <a:buSzPct val="45000"/>
              <a:buFont typeface="Noto Symbol"/>
              <a:buChar char="●"/>
            </a:pPr>
            <a:r>
              <a:rPr b="0" baseline="0" i="0" lang="en-US" sz="3200" u="none" cap="none" strike="noStrike">
                <a:solidFill>
                  <a:srgbClr val="FFFFFF"/>
                </a:solidFill>
                <a:latin typeface="Arial"/>
                <a:ea typeface="Arial"/>
                <a:cs typeface="Arial"/>
                <a:sym typeface="Arial"/>
              </a:rPr>
              <a:t>Take a Trevor paper</a:t>
            </a:r>
          </a:p>
          <a:p>
            <a:pPr indent="-330200" lvl="0" marL="431800" marR="0" rtl="0" algn="l">
              <a:lnSpc>
                <a:spcPct val="93000"/>
              </a:lnSpc>
              <a:spcBef>
                <a:spcPts val="1400"/>
              </a:spcBef>
              <a:spcAft>
                <a:spcPts val="1400"/>
              </a:spcAft>
              <a:buClr>
                <a:srgbClr val="FFFF00"/>
              </a:buClr>
              <a:buSzPct val="45000"/>
              <a:buFont typeface="Noto Symbol"/>
              <a:buChar char="●"/>
            </a:pPr>
            <a:r>
              <a:rPr b="0" baseline="0" i="0" lang="en-US" sz="3200" u="none" cap="none" strike="noStrike">
                <a:solidFill>
                  <a:srgbClr val="FFFFFF"/>
                </a:solidFill>
                <a:latin typeface="Arial"/>
                <a:ea typeface="Arial"/>
                <a:cs typeface="Arial"/>
                <a:sym typeface="Arial"/>
              </a:rPr>
              <a:t>Use the butcher paper and create some characters</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147" name="Shape 147"/>
        <p:cNvGrpSpPr/>
        <p:nvPr/>
      </p:nvGrpSpPr>
      <p:grpSpPr>
        <a:xfrm>
          <a:off x="0" y="0"/>
          <a:ext cx="0" cy="0"/>
          <a:chOff x="0" y="0"/>
          <a:chExt cx="0" cy="0"/>
        </a:xfrm>
      </p:grpSpPr>
      <p:sp>
        <p:nvSpPr>
          <p:cNvPr id="148" name="Shape 148"/>
          <p:cNvSpPr txBox="1"/>
          <p:nvPr>
            <p:ph type="title"/>
          </p:nvPr>
        </p:nvSpPr>
        <p:spPr>
          <a:xfrm>
            <a:off x="503237" y="301625"/>
            <a:ext cx="9070974" cy="1262062"/>
          </a:xfrm>
          <a:prstGeom prst="rect">
            <a:avLst/>
          </a:prstGeom>
          <a:noFill/>
          <a:ln>
            <a:noFill/>
          </a:ln>
        </p:spPr>
        <p:txBody>
          <a:bodyPr anchorCtr="0" anchor="ctr" bIns="0" lIns="0" rIns="0" tIns="36150">
            <a:noAutofit/>
          </a:bodyPr>
          <a:lstStyle/>
          <a:p>
            <a:pPr indent="0" lvl="0" marL="0" marR="0" rtl="0" algn="ctr">
              <a:lnSpc>
                <a:spcPct val="93000"/>
              </a:lnSpc>
              <a:spcBef>
                <a:spcPts val="0"/>
              </a:spcBef>
              <a:spcAft>
                <a:spcPts val="0"/>
              </a:spcAft>
              <a:buClr>
                <a:srgbClr val="FFFFFF"/>
              </a:buClr>
              <a:buSzPct val="25000"/>
              <a:buFont typeface="Arial"/>
              <a:buNone/>
            </a:pPr>
            <a:r>
              <a:rPr b="1" baseline="0" i="0" lang="en-US" sz="4100" u="none" cap="none" strike="noStrike">
                <a:solidFill>
                  <a:srgbClr val="FFFFFF"/>
                </a:solidFill>
                <a:latin typeface="Arial"/>
                <a:ea typeface="Arial"/>
                <a:cs typeface="Arial"/>
                <a:sym typeface="Arial"/>
              </a:rPr>
              <a:t>Tell Your Stories</a:t>
            </a:r>
          </a:p>
        </p:txBody>
      </p:sp>
      <p:sp>
        <p:nvSpPr>
          <p:cNvPr id="149" name="Shape 149"/>
          <p:cNvSpPr txBox="1"/>
          <p:nvPr>
            <p:ph idx="1" type="body"/>
          </p:nvPr>
        </p:nvSpPr>
        <p:spPr>
          <a:xfrm>
            <a:off x="503237" y="2165350"/>
            <a:ext cx="9070974" cy="4278311"/>
          </a:xfrm>
          <a:prstGeom prst="rect">
            <a:avLst/>
          </a:prstGeom>
          <a:noFill/>
          <a:ln>
            <a:noFill/>
          </a:ln>
        </p:spPr>
        <p:txBody>
          <a:bodyPr anchorCtr="0" anchor="t" bIns="0" lIns="0" rIns="0" tIns="28200">
            <a:noAutofit/>
          </a:bodyPr>
          <a:lstStyle/>
          <a:p>
            <a:pPr indent="-330200" lvl="0" marL="431800" marR="0" rtl="0" algn="l">
              <a:lnSpc>
                <a:spcPct val="93000"/>
              </a:lnSpc>
              <a:spcBef>
                <a:spcPts val="0"/>
              </a:spcBef>
              <a:spcAft>
                <a:spcPts val="1400"/>
              </a:spcAft>
              <a:buClr>
                <a:srgbClr val="FFFF00"/>
              </a:buClr>
              <a:buSzPct val="45000"/>
              <a:buFont typeface="Noto Symbol"/>
              <a:buChar char="●"/>
            </a:pPr>
            <a:r>
              <a:rPr b="0" baseline="0" i="0" lang="en-US" sz="3200" u="none" cap="none" strike="noStrike">
                <a:solidFill>
                  <a:srgbClr val="FFFFFF"/>
                </a:solidFill>
                <a:latin typeface="Arial"/>
                <a:ea typeface="Arial"/>
                <a:cs typeface="Arial"/>
                <a:sym typeface="Arial"/>
              </a:rPr>
              <a:t>We want to know what you did and the stories that are coming from it.</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153" name="Shape 153"/>
        <p:cNvGrpSpPr/>
        <p:nvPr/>
      </p:nvGrpSpPr>
      <p:grpSpPr>
        <a:xfrm>
          <a:off x="0" y="0"/>
          <a:ext cx="0" cy="0"/>
          <a:chOff x="0" y="0"/>
          <a:chExt cx="0" cy="0"/>
        </a:xfrm>
      </p:grpSpPr>
      <p:sp>
        <p:nvSpPr>
          <p:cNvPr id="154" name="Shape 154"/>
          <p:cNvSpPr txBox="1"/>
          <p:nvPr>
            <p:ph type="title"/>
          </p:nvPr>
        </p:nvSpPr>
        <p:spPr>
          <a:xfrm>
            <a:off x="503237" y="301625"/>
            <a:ext cx="9070974" cy="1262062"/>
          </a:xfrm>
          <a:prstGeom prst="rect">
            <a:avLst/>
          </a:prstGeom>
          <a:noFill/>
          <a:ln>
            <a:noFill/>
          </a:ln>
        </p:spPr>
        <p:txBody>
          <a:bodyPr anchorCtr="0" anchor="ctr" bIns="0" lIns="0" rIns="0" tIns="36150">
            <a:noAutofit/>
          </a:bodyPr>
          <a:lstStyle/>
          <a:p>
            <a:pPr indent="0" lvl="0" marL="0" marR="0" rtl="0" algn="ctr">
              <a:lnSpc>
                <a:spcPct val="93000"/>
              </a:lnSpc>
              <a:spcBef>
                <a:spcPts val="0"/>
              </a:spcBef>
              <a:spcAft>
                <a:spcPts val="0"/>
              </a:spcAft>
              <a:buClr>
                <a:srgbClr val="FFFFFF"/>
              </a:buClr>
              <a:buSzPct val="25000"/>
              <a:buFont typeface="Arial"/>
              <a:buNone/>
            </a:pPr>
            <a:r>
              <a:rPr b="1" baseline="0" i="0" lang="en-US" sz="4100" u="none" cap="none" strike="noStrike">
                <a:solidFill>
                  <a:srgbClr val="FFFFFF"/>
                </a:solidFill>
                <a:latin typeface="Arial"/>
                <a:ea typeface="Arial"/>
                <a:cs typeface="Arial"/>
                <a:sym typeface="Arial"/>
              </a:rPr>
              <a:t>Bibliography</a:t>
            </a:r>
          </a:p>
        </p:txBody>
      </p:sp>
      <p:sp>
        <p:nvSpPr>
          <p:cNvPr id="155" name="Shape 155"/>
          <p:cNvSpPr txBox="1"/>
          <p:nvPr>
            <p:ph idx="1" type="body"/>
          </p:nvPr>
        </p:nvSpPr>
        <p:spPr>
          <a:xfrm>
            <a:off x="503237" y="2161499"/>
            <a:ext cx="9071099" cy="4278300"/>
          </a:xfrm>
          <a:prstGeom prst="rect">
            <a:avLst/>
          </a:prstGeom>
          <a:noFill/>
          <a:ln>
            <a:noFill/>
          </a:ln>
        </p:spPr>
        <p:txBody>
          <a:bodyPr anchorCtr="0" anchor="t" bIns="0" lIns="0" rIns="0" tIns="28200">
            <a:noAutofit/>
          </a:bodyPr>
          <a:lstStyle/>
          <a:p>
            <a:pPr indent="-327660" lvl="0" marL="431800" marR="0" rtl="0" algn="l">
              <a:lnSpc>
                <a:spcPct val="93000"/>
              </a:lnSpc>
              <a:spcBef>
                <a:spcPts val="0"/>
              </a:spcBef>
              <a:spcAft>
                <a:spcPts val="0"/>
              </a:spcAft>
              <a:buClr>
                <a:srgbClr val="FFFF00"/>
              </a:buClr>
              <a:buSzPct val="100000"/>
              <a:buFont typeface="Noto Symbol"/>
              <a:buChar char="●"/>
            </a:pPr>
            <a:r>
              <a:rPr lang="en-US">
                <a:solidFill>
                  <a:srgbClr val="FFFFFF"/>
                </a:solidFill>
              </a:rPr>
              <a:t>Moore, Kathleen Dean. Riverwalking: Reflections on Moving Water. New York: Lyons &amp; Burford, 1995. Print.  </a:t>
            </a:r>
          </a:p>
          <a:p>
            <a:pPr indent="-327660" lvl="0" marL="431800" marR="0" rtl="0" algn="l">
              <a:lnSpc>
                <a:spcPct val="93000"/>
              </a:lnSpc>
              <a:spcBef>
                <a:spcPts val="1400"/>
              </a:spcBef>
              <a:spcAft>
                <a:spcPts val="1400"/>
              </a:spcAft>
              <a:buClr>
                <a:srgbClr val="FFFF00"/>
              </a:buClr>
              <a:buSzPct val="100000"/>
              <a:buFont typeface="Noto Symbol"/>
              <a:buChar char="●"/>
            </a:pPr>
            <a:r>
              <a:rPr b="0" baseline="0" i="0" lang="en-US" u="none" cap="none" strike="noStrike">
                <a:solidFill>
                  <a:srgbClr val="FFFFFF"/>
                </a:solidFill>
                <a:latin typeface="Arial"/>
                <a:ea typeface="Arial"/>
                <a:cs typeface="Arial"/>
                <a:sym typeface="Arial"/>
              </a:rPr>
              <a:t>Lee, Cliffo</a:t>
            </a:r>
            <a:r>
              <a:rPr lang="en-US">
                <a:solidFill>
                  <a:srgbClr val="FFFFFF"/>
                </a:solidFill>
              </a:rPr>
              <a:t>rd.</a:t>
            </a:r>
            <a:r>
              <a:rPr b="0" baseline="0" i="1" lang="en-US" u="none" cap="none" strike="noStrike">
                <a:solidFill>
                  <a:srgbClr val="FFFFFF"/>
                </a:solidFill>
                <a:latin typeface="Arial"/>
                <a:ea typeface="Arial"/>
                <a:cs typeface="Arial"/>
                <a:sym typeface="Arial"/>
              </a:rPr>
              <a:t> </a:t>
            </a:r>
            <a:r>
              <a:rPr i="1" lang="en-US">
                <a:solidFill>
                  <a:srgbClr val="FFFFFF"/>
                </a:solidFill>
              </a:rPr>
              <a:t>“</a:t>
            </a:r>
            <a:r>
              <a:rPr b="0" baseline="0" lang="en-US" u="none" cap="none" strike="noStrike">
                <a:solidFill>
                  <a:srgbClr val="FFFFFF"/>
                </a:solidFill>
                <a:latin typeface="Arial"/>
                <a:ea typeface="Arial"/>
                <a:cs typeface="Arial"/>
                <a:sym typeface="Arial"/>
              </a:rPr>
              <a:t>Production-Centered Classrooms</a:t>
            </a:r>
            <a:r>
              <a:rPr lang="en-US">
                <a:solidFill>
                  <a:srgbClr val="FFFFFF"/>
                </a:solidFill>
              </a:rPr>
              <a:t>”</a:t>
            </a:r>
            <a:r>
              <a:rPr b="0" baseline="0" i="1" lang="en-US" u="none" cap="none" strike="noStrike">
                <a:solidFill>
                  <a:srgbClr val="FFFFFF"/>
                </a:solidFill>
                <a:latin typeface="Arial"/>
                <a:ea typeface="Arial"/>
                <a:cs typeface="Arial"/>
                <a:sym typeface="Arial"/>
              </a:rPr>
              <a:t>  </a:t>
            </a:r>
            <a:r>
              <a:rPr i="1" lang="en-US">
                <a:solidFill>
                  <a:schemeClr val="lt1"/>
                </a:solidFill>
              </a:rPr>
              <a:t> Teaching in The Connected Classroom. </a:t>
            </a:r>
            <a:r>
              <a:rPr b="0" baseline="0" lang="en-US" u="none" cap="none" strike="noStrike">
                <a:solidFill>
                  <a:srgbClr val="FFFFFF"/>
                </a:solidFill>
                <a:latin typeface="Arial"/>
                <a:ea typeface="Arial"/>
                <a:cs typeface="Arial"/>
                <a:sym typeface="Arial"/>
              </a:rPr>
              <a:t>Garcia, Antero, and Christina Cantrill. Teaching in The Connected Classroom. Cork: BookBaby, 2014. Print.</a:t>
            </a:r>
          </a:p>
          <a:p>
            <a:pPr indent="-327660" lvl="0" marL="431800" marR="0" rtl="0" algn="l">
              <a:lnSpc>
                <a:spcPct val="93000"/>
              </a:lnSpc>
              <a:spcBef>
                <a:spcPts val="1400"/>
              </a:spcBef>
              <a:spcAft>
                <a:spcPts val="1400"/>
              </a:spcAft>
              <a:buClr>
                <a:srgbClr val="FFFF00"/>
              </a:buClr>
              <a:buSzPct val="100000"/>
              <a:buFont typeface="Noto Symbol"/>
              <a:buChar char="●"/>
            </a:pPr>
            <a:r>
              <a:rPr lang="en-US">
                <a:solidFill>
                  <a:srgbClr val="FFFFFF"/>
                </a:solidFill>
              </a:rPr>
              <a:t>Stamatoplos, Anthony.  "Improvisational Theatre as a Tool for Enhancing Cooperation in Academic Libraries."  </a:t>
            </a:r>
            <a:r>
              <a:rPr i="1" lang="en-US">
                <a:solidFill>
                  <a:srgbClr val="FFFFFF"/>
                </a:solidFill>
              </a:rPr>
              <a:t>ACRL 14th National Conference.</a:t>
            </a:r>
            <a:r>
              <a:rPr lang="en-US">
                <a:solidFill>
                  <a:srgbClr val="FFFFFF"/>
                </a:solidFill>
              </a:rPr>
              <a:t>  March 12-15th, 2009 (2009); 65-70. Print</a:t>
            </a:r>
          </a:p>
          <a:p>
            <a:pPr indent="-327660" lvl="0" marL="431800" marR="0" rtl="0" algn="l">
              <a:lnSpc>
                <a:spcPct val="93000"/>
              </a:lnSpc>
              <a:spcBef>
                <a:spcPts val="1400"/>
              </a:spcBef>
              <a:spcAft>
                <a:spcPts val="1400"/>
              </a:spcAft>
              <a:buClr>
                <a:srgbClr val="FFFF00"/>
              </a:buClr>
              <a:buSzPct val="100000"/>
              <a:buFont typeface="Noto Symbol"/>
              <a:buChar char="●"/>
            </a:pPr>
            <a:r>
              <a:rPr lang="en-US">
                <a:solidFill>
                  <a:srgbClr val="FFFFFF"/>
                </a:solidFill>
              </a:rPr>
              <a:t>Ronen, Asaf. </a:t>
            </a:r>
            <a:r>
              <a:rPr i="1" lang="en-US">
                <a:solidFill>
                  <a:srgbClr val="FFFFFF"/>
                </a:solidFill>
              </a:rPr>
              <a:t>Directing Improv: Show the way by getting out of the way.</a:t>
            </a:r>
            <a:r>
              <a:rPr lang="en-US">
                <a:solidFill>
                  <a:srgbClr val="FFFFFF"/>
                </a:solidFill>
              </a:rPr>
              <a:t>  New York: YESand, 2005. Print.</a:t>
            </a:r>
            <a:r>
              <a:rPr b="0" baseline="0" i="1" lang="en-US" u="none" cap="none" strike="noStrike">
                <a:solidFill>
                  <a:srgbClr val="FFFFFF"/>
                </a:solidFill>
                <a:latin typeface="Arial"/>
                <a:ea typeface="Arial"/>
                <a:cs typeface="Arial"/>
                <a:sym typeface="Arial"/>
              </a:rPr>
              <a:t>  </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159" name="Shape 159"/>
        <p:cNvGrpSpPr/>
        <p:nvPr/>
      </p:nvGrpSpPr>
      <p:grpSpPr>
        <a:xfrm>
          <a:off x="0" y="0"/>
          <a:ext cx="0" cy="0"/>
          <a:chOff x="0" y="0"/>
          <a:chExt cx="0" cy="0"/>
        </a:xfrm>
      </p:grpSpPr>
      <p:sp>
        <p:nvSpPr>
          <p:cNvPr id="160" name="Shape 160"/>
          <p:cNvSpPr txBox="1"/>
          <p:nvPr>
            <p:ph type="title"/>
          </p:nvPr>
        </p:nvSpPr>
        <p:spPr>
          <a:xfrm>
            <a:off x="503237" y="301625"/>
            <a:ext cx="9070974" cy="1262062"/>
          </a:xfrm>
          <a:prstGeom prst="rect">
            <a:avLst/>
          </a:prstGeom>
          <a:noFill/>
          <a:ln>
            <a:noFill/>
          </a:ln>
        </p:spPr>
        <p:txBody>
          <a:bodyPr anchorCtr="0" anchor="ctr" bIns="0" lIns="0" rIns="0" tIns="36150">
            <a:noAutofit/>
          </a:bodyPr>
          <a:lstStyle/>
          <a:p>
            <a:pPr indent="0" lvl="0" marL="0" marR="0" rtl="0" algn="ctr">
              <a:lnSpc>
                <a:spcPct val="93000"/>
              </a:lnSpc>
              <a:spcBef>
                <a:spcPts val="0"/>
              </a:spcBef>
              <a:spcAft>
                <a:spcPts val="0"/>
              </a:spcAft>
              <a:buClr>
                <a:srgbClr val="FFFFFF"/>
              </a:buClr>
              <a:buSzPct val="25000"/>
              <a:buFont typeface="Arial"/>
              <a:buNone/>
            </a:pPr>
            <a:r>
              <a:rPr b="1" baseline="0" i="0" lang="en-US" sz="4100" u="none" cap="none" strike="noStrike">
                <a:solidFill>
                  <a:srgbClr val="FFFFFF"/>
                </a:solidFill>
                <a:latin typeface="Arial"/>
                <a:ea typeface="Arial"/>
                <a:cs typeface="Arial"/>
                <a:sym typeface="Arial"/>
              </a:rPr>
              <a:t>Standards</a:t>
            </a:r>
          </a:p>
        </p:txBody>
      </p:sp>
      <p:sp>
        <p:nvSpPr>
          <p:cNvPr id="161" name="Shape 161"/>
          <p:cNvSpPr txBox="1"/>
          <p:nvPr>
            <p:ph idx="1" type="body"/>
          </p:nvPr>
        </p:nvSpPr>
        <p:spPr>
          <a:xfrm>
            <a:off x="503237" y="2165350"/>
            <a:ext cx="9070974" cy="4892675"/>
          </a:xfrm>
          <a:prstGeom prst="rect">
            <a:avLst/>
          </a:prstGeom>
          <a:noFill/>
          <a:ln>
            <a:noFill/>
          </a:ln>
        </p:spPr>
        <p:txBody>
          <a:bodyPr anchorCtr="0" anchor="t" bIns="0" lIns="0" rIns="0" tIns="17625">
            <a:noAutofit/>
          </a:bodyPr>
          <a:lstStyle/>
          <a:p>
            <a:pPr indent="-330200" lvl="0" marL="431800" marR="0" rtl="0" algn="l">
              <a:lnSpc>
                <a:spcPct val="93000"/>
              </a:lnSpc>
              <a:spcBef>
                <a:spcPts val="0"/>
              </a:spcBef>
              <a:spcAft>
                <a:spcPts val="0"/>
              </a:spcAft>
              <a:buClr>
                <a:srgbClr val="FFFF00"/>
              </a:buClr>
              <a:buSzPct val="45000"/>
              <a:buFont typeface="Noto Symbol"/>
              <a:buChar char="●"/>
            </a:pPr>
            <a:r>
              <a:rPr b="0" baseline="0" i="0" lang="en-US" sz="2000" u="none" cap="none" strike="noStrike">
                <a:solidFill>
                  <a:srgbClr val="FFFFFF"/>
                </a:solidFill>
                <a:latin typeface="Arial"/>
                <a:ea typeface="Arial"/>
                <a:cs typeface="Arial"/>
                <a:sym typeface="Arial"/>
              </a:rPr>
              <a:t>RL.11-12.3  Analyze the impact of the author's choices regarding how to develop and relate elements of a story or drama.</a:t>
            </a:r>
          </a:p>
          <a:p>
            <a:pPr indent="-330200" lvl="0" marL="431800" marR="0" rtl="0" algn="l">
              <a:lnSpc>
                <a:spcPct val="93000"/>
              </a:lnSpc>
              <a:spcBef>
                <a:spcPts val="1400"/>
              </a:spcBef>
              <a:spcAft>
                <a:spcPts val="0"/>
              </a:spcAft>
              <a:buClr>
                <a:srgbClr val="FFFF00"/>
              </a:buClr>
              <a:buSzPct val="45000"/>
              <a:buFont typeface="Noto Symbol"/>
              <a:buChar char="●"/>
            </a:pPr>
            <a:r>
              <a:rPr b="0" baseline="0" i="0" lang="en-US" sz="2000" u="none" cap="none" strike="noStrike">
                <a:solidFill>
                  <a:srgbClr val="FFFFFF"/>
                </a:solidFill>
                <a:latin typeface="Arial"/>
                <a:ea typeface="Arial"/>
                <a:cs typeface="Arial"/>
                <a:sym typeface="Arial"/>
              </a:rPr>
              <a:t>W.11-12.3  Write narratives to develop real or imagined experiences using effective techniques, well-chosen details, and well-structured event sequences.</a:t>
            </a:r>
          </a:p>
          <a:p>
            <a:pPr indent="-330200" lvl="0" marL="431800" marR="0" rtl="0" algn="l">
              <a:lnSpc>
                <a:spcPct val="93000"/>
              </a:lnSpc>
              <a:spcBef>
                <a:spcPts val="1400"/>
              </a:spcBef>
              <a:spcAft>
                <a:spcPts val="0"/>
              </a:spcAft>
              <a:buClr>
                <a:srgbClr val="FFFF00"/>
              </a:buClr>
              <a:buSzPct val="45000"/>
              <a:buFont typeface="Noto Symbol"/>
              <a:buChar char="●"/>
            </a:pPr>
            <a:r>
              <a:rPr b="0" baseline="0" i="0" lang="en-US" sz="2000" u="none" cap="none" strike="noStrike">
                <a:solidFill>
                  <a:srgbClr val="FFFFFF"/>
                </a:solidFill>
                <a:latin typeface="Arial"/>
                <a:ea typeface="Arial"/>
                <a:cs typeface="Arial"/>
                <a:sym typeface="Arial"/>
              </a:rPr>
              <a:t>W.11-12.5  Develop and strengthen writing as needed by planning, revising, editing, re-writing, or trying an new approach...</a:t>
            </a:r>
          </a:p>
          <a:p>
            <a:pPr indent="-330200" lvl="0" marL="431800" marR="0" rtl="0" algn="l">
              <a:lnSpc>
                <a:spcPct val="93000"/>
              </a:lnSpc>
              <a:spcBef>
                <a:spcPts val="1400"/>
              </a:spcBef>
              <a:spcAft>
                <a:spcPts val="0"/>
              </a:spcAft>
              <a:buClr>
                <a:srgbClr val="FFFF00"/>
              </a:buClr>
              <a:buSzPct val="45000"/>
              <a:buFont typeface="Noto Symbol"/>
              <a:buChar char="●"/>
            </a:pPr>
            <a:r>
              <a:rPr b="0" baseline="0" i="0" lang="en-US" sz="2000" u="none" cap="none" strike="noStrike">
                <a:solidFill>
                  <a:srgbClr val="FFFFFF"/>
                </a:solidFill>
                <a:latin typeface="Arial"/>
                <a:ea typeface="Arial"/>
                <a:cs typeface="Arial"/>
                <a:sym typeface="Arial"/>
              </a:rPr>
              <a:t>SL.11-12.1 Initiate and participate effectively in a range of collaborative discussion</a:t>
            </a:r>
          </a:p>
          <a:p>
            <a:pPr indent="-330200" lvl="0" marL="431800" marR="0" rtl="0" algn="l">
              <a:lnSpc>
                <a:spcPct val="93000"/>
              </a:lnSpc>
              <a:spcBef>
                <a:spcPts val="1400"/>
              </a:spcBef>
              <a:spcAft>
                <a:spcPts val="0"/>
              </a:spcAft>
              <a:buClr>
                <a:srgbClr val="FFFF00"/>
              </a:buClr>
              <a:buSzPct val="45000"/>
              <a:buFont typeface="Noto Symbol"/>
              <a:buChar char="●"/>
            </a:pPr>
            <a:r>
              <a:rPr b="0" baseline="0" i="0" lang="en-US" sz="2000" u="none" cap="none" strike="noStrike">
                <a:solidFill>
                  <a:srgbClr val="FFFFFF"/>
                </a:solidFill>
                <a:latin typeface="Arial"/>
                <a:ea typeface="Arial"/>
                <a:cs typeface="Arial"/>
                <a:sym typeface="Arial"/>
              </a:rPr>
              <a:t>SL.11-12.3  Evaluate a speaker's point of view, reasoning, and use of evidence and rhetoric, assessing the stance, premises, links among ideas, word choices, points of emphasis, and tone used.</a:t>
            </a:r>
          </a:p>
          <a:p>
            <a:pPr indent="-330200" lvl="0" marL="431800" marR="0" rtl="0" algn="l">
              <a:lnSpc>
                <a:spcPct val="93000"/>
              </a:lnSpc>
              <a:spcBef>
                <a:spcPts val="1400"/>
              </a:spcBef>
              <a:spcAft>
                <a:spcPts val="1400"/>
              </a:spcAft>
              <a:buClr>
                <a:srgbClr val="FFFF00"/>
              </a:buClr>
              <a:buSzPct val="45000"/>
              <a:buFont typeface="Noto Symbol"/>
              <a:buChar char="●"/>
            </a:pPr>
            <a:r>
              <a:rPr b="0" baseline="0" i="0" lang="en-US" sz="2000" u="none" cap="none" strike="noStrike">
                <a:solidFill>
                  <a:srgbClr val="FFFFFF"/>
                </a:solidFill>
                <a:latin typeface="Arial"/>
                <a:ea typeface="Arial"/>
                <a:cs typeface="Arial"/>
                <a:sym typeface="Arial"/>
              </a:rPr>
              <a:t>SL.11-12.4  Present information, findings, and supporting evidence, conveying a clear and distinct perspective...</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165" name="Shape 165"/>
        <p:cNvGrpSpPr/>
        <p:nvPr/>
      </p:nvGrpSpPr>
      <p:grpSpPr>
        <a:xfrm>
          <a:off x="0" y="0"/>
          <a:ext cx="0" cy="0"/>
          <a:chOff x="0" y="0"/>
          <a:chExt cx="0" cy="0"/>
        </a:xfrm>
      </p:grpSpPr>
      <p:sp>
        <p:nvSpPr>
          <p:cNvPr id="166" name="Shape 166"/>
          <p:cNvSpPr txBox="1"/>
          <p:nvPr>
            <p:ph type="title"/>
          </p:nvPr>
        </p:nvSpPr>
        <p:spPr>
          <a:xfrm>
            <a:off x="503237" y="301625"/>
            <a:ext cx="9070974" cy="1262062"/>
          </a:xfrm>
          <a:prstGeom prst="rect">
            <a:avLst/>
          </a:prstGeom>
          <a:noFill/>
          <a:ln>
            <a:noFill/>
          </a:ln>
        </p:spPr>
        <p:txBody>
          <a:bodyPr anchorCtr="0" anchor="ctr" bIns="0" lIns="0" rIns="0" tIns="36150">
            <a:noAutofit/>
          </a:bodyPr>
          <a:lstStyle/>
          <a:p>
            <a:pPr indent="0" lvl="0" marL="0" marR="0" rtl="0" algn="ctr">
              <a:lnSpc>
                <a:spcPct val="93000"/>
              </a:lnSpc>
              <a:spcBef>
                <a:spcPts val="0"/>
              </a:spcBef>
              <a:spcAft>
                <a:spcPts val="0"/>
              </a:spcAft>
              <a:buClr>
                <a:srgbClr val="FFFFFF"/>
              </a:buClr>
              <a:buSzPct val="25000"/>
              <a:buFont typeface="Arial"/>
              <a:buNone/>
            </a:pPr>
            <a:r>
              <a:rPr b="1" baseline="0" i="0" lang="en-US" sz="4100" u="none" cap="none" strike="noStrike">
                <a:solidFill>
                  <a:srgbClr val="FFFFFF"/>
                </a:solidFill>
                <a:latin typeface="Arial"/>
                <a:ea typeface="Arial"/>
                <a:cs typeface="Arial"/>
                <a:sym typeface="Arial"/>
              </a:rPr>
              <a:t>Reflection</a:t>
            </a:r>
          </a:p>
        </p:txBody>
      </p:sp>
      <p:sp>
        <p:nvSpPr>
          <p:cNvPr id="167" name="Shape 167"/>
          <p:cNvSpPr txBox="1"/>
          <p:nvPr>
            <p:ph idx="1" type="body"/>
          </p:nvPr>
        </p:nvSpPr>
        <p:spPr>
          <a:xfrm>
            <a:off x="503237" y="2165350"/>
            <a:ext cx="9070974" cy="4278311"/>
          </a:xfrm>
          <a:prstGeom prst="rect">
            <a:avLst/>
          </a:prstGeom>
          <a:noFill/>
          <a:ln>
            <a:noFill/>
          </a:ln>
        </p:spPr>
        <p:txBody>
          <a:bodyPr anchorCtr="0" anchor="t" bIns="0" lIns="0" rIns="0" tIns="28200">
            <a:noAutofit/>
          </a:bodyPr>
          <a:lstStyle/>
          <a:p>
            <a:pPr indent="-330200" lvl="0" marL="431800" marR="0" rtl="0" algn="l">
              <a:lnSpc>
                <a:spcPct val="93000"/>
              </a:lnSpc>
              <a:spcBef>
                <a:spcPts val="0"/>
              </a:spcBef>
              <a:spcAft>
                <a:spcPts val="0"/>
              </a:spcAft>
              <a:buClr>
                <a:srgbClr val="FFFF00"/>
              </a:buClr>
              <a:buSzPct val="45000"/>
              <a:buFont typeface="Noto Symbol"/>
              <a:buChar char="●"/>
            </a:pPr>
            <a:r>
              <a:rPr b="0" baseline="0" i="0" lang="en-US" sz="3200" u="none" cap="none" strike="noStrike">
                <a:solidFill>
                  <a:srgbClr val="FFFFFF"/>
                </a:solidFill>
                <a:latin typeface="Arial"/>
                <a:ea typeface="Arial"/>
                <a:cs typeface="Arial"/>
                <a:sym typeface="Arial"/>
              </a:rPr>
              <a:t>What surprised you about the process?</a:t>
            </a:r>
          </a:p>
          <a:p>
            <a:pPr indent="-330200" lvl="0" marL="431800" marR="0" rtl="0" algn="l">
              <a:lnSpc>
                <a:spcPct val="93000"/>
              </a:lnSpc>
              <a:spcBef>
                <a:spcPts val="1400"/>
              </a:spcBef>
              <a:spcAft>
                <a:spcPts val="0"/>
              </a:spcAft>
              <a:buClr>
                <a:srgbClr val="FFFF00"/>
              </a:buClr>
              <a:buSzPct val="45000"/>
              <a:buFont typeface="Noto Symbol"/>
              <a:buChar char="●"/>
            </a:pPr>
            <a:r>
              <a:rPr b="0" baseline="0" i="0" lang="en-US" sz="3200" u="none" cap="none" strike="noStrike">
                <a:solidFill>
                  <a:srgbClr val="FFFFFF"/>
                </a:solidFill>
                <a:latin typeface="Arial"/>
                <a:ea typeface="Arial"/>
                <a:cs typeface="Arial"/>
                <a:sym typeface="Arial"/>
              </a:rPr>
              <a:t>Are there ways to use this process in your own classes?  (Including for existing texts)</a:t>
            </a:r>
          </a:p>
          <a:p>
            <a:pPr indent="-330200" lvl="0" marL="431800" marR="0" rtl="0" algn="l">
              <a:lnSpc>
                <a:spcPct val="93000"/>
              </a:lnSpc>
              <a:spcBef>
                <a:spcPts val="1400"/>
              </a:spcBef>
              <a:spcAft>
                <a:spcPts val="1400"/>
              </a:spcAft>
              <a:buClr>
                <a:srgbClr val="FFFF00"/>
              </a:buClr>
              <a:buSzPct val="45000"/>
              <a:buFont typeface="Noto Symbol"/>
              <a:buChar char="●"/>
            </a:pPr>
            <a:r>
              <a:rPr b="0" baseline="0" i="0" lang="en-US" sz="3200" u="none" cap="none" strike="noStrike">
                <a:solidFill>
                  <a:srgbClr val="FFFFFF"/>
                </a:solidFill>
                <a:latin typeface="Arial"/>
                <a:ea typeface="Arial"/>
                <a:cs typeface="Arial"/>
                <a:sym typeface="Arial"/>
              </a:rPr>
              <a:t>What kinds of changes might you have to make for different grade/ability levels?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 name="Shape 35"/>
        <p:cNvGrpSpPr/>
        <p:nvPr/>
      </p:nvGrpSpPr>
      <p:grpSpPr>
        <a:xfrm>
          <a:off x="0" y="0"/>
          <a:ext cx="0" cy="0"/>
          <a:chOff x="0" y="0"/>
          <a:chExt cx="0" cy="0"/>
        </a:xfrm>
      </p:grpSpPr>
      <p:pic>
        <p:nvPicPr>
          <p:cNvPr id="36" name="Shape 36"/>
          <p:cNvPicPr preferRelativeResize="0"/>
          <p:nvPr/>
        </p:nvPicPr>
        <p:blipFill>
          <a:blip r:embed="rId3">
            <a:alphaModFix/>
          </a:blip>
          <a:stretch>
            <a:fillRect/>
          </a:stretch>
        </p:blipFill>
        <p:spPr>
          <a:xfrm>
            <a:off x="24" y="0"/>
            <a:ext cx="10922724" cy="755967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41" name="Shape 41"/>
        <p:cNvGrpSpPr/>
        <p:nvPr/>
      </p:nvGrpSpPr>
      <p:grpSpPr>
        <a:xfrm>
          <a:off x="0" y="0"/>
          <a:ext cx="0" cy="0"/>
          <a:chOff x="0" y="0"/>
          <a:chExt cx="0" cy="0"/>
        </a:xfrm>
      </p:grpSpPr>
      <p:sp>
        <p:nvSpPr>
          <p:cNvPr id="42" name="Shape 42"/>
          <p:cNvSpPr txBox="1"/>
          <p:nvPr>
            <p:ph type="title"/>
          </p:nvPr>
        </p:nvSpPr>
        <p:spPr>
          <a:xfrm>
            <a:off x="503237" y="301625"/>
            <a:ext cx="9070974" cy="1262062"/>
          </a:xfrm>
          <a:prstGeom prst="rect">
            <a:avLst/>
          </a:prstGeom>
          <a:noFill/>
          <a:ln>
            <a:noFill/>
          </a:ln>
        </p:spPr>
        <p:txBody>
          <a:bodyPr anchorCtr="0" anchor="ctr" bIns="0" lIns="0" rIns="0" tIns="36150">
            <a:noAutofit/>
          </a:bodyPr>
          <a:lstStyle/>
          <a:p>
            <a:pPr indent="0" lvl="0" marL="0" marR="0" rtl="0" algn="ctr">
              <a:lnSpc>
                <a:spcPct val="93000"/>
              </a:lnSpc>
              <a:spcBef>
                <a:spcPts val="0"/>
              </a:spcBef>
              <a:spcAft>
                <a:spcPts val="0"/>
              </a:spcAft>
              <a:buClr>
                <a:srgbClr val="FFFFFF"/>
              </a:buClr>
              <a:buSzPct val="25000"/>
              <a:buFont typeface="Arial"/>
              <a:buNone/>
            </a:pPr>
            <a:r>
              <a:rPr b="1" baseline="0" i="0" lang="en-US" sz="4100" u="none" cap="none" strike="noStrike">
                <a:solidFill>
                  <a:srgbClr val="FFFFFF"/>
                </a:solidFill>
                <a:latin typeface="Arial"/>
                <a:ea typeface="Arial"/>
                <a:cs typeface="Arial"/>
                <a:sym typeface="Arial"/>
              </a:rPr>
              <a:t>Problem: “Those” kids</a:t>
            </a:r>
          </a:p>
        </p:txBody>
      </p:sp>
      <p:sp>
        <p:nvSpPr>
          <p:cNvPr id="43" name="Shape 43"/>
          <p:cNvSpPr txBox="1"/>
          <p:nvPr>
            <p:ph idx="1" type="body"/>
          </p:nvPr>
        </p:nvSpPr>
        <p:spPr>
          <a:xfrm>
            <a:off x="503237" y="2165350"/>
            <a:ext cx="9070974" cy="4278311"/>
          </a:xfrm>
          <a:prstGeom prst="rect">
            <a:avLst/>
          </a:prstGeom>
          <a:noFill/>
          <a:ln>
            <a:noFill/>
          </a:ln>
        </p:spPr>
        <p:txBody>
          <a:bodyPr anchorCtr="0" anchor="t" bIns="0" lIns="0" rIns="0" tIns="28200">
            <a:noAutofit/>
          </a:bodyPr>
          <a:lstStyle/>
          <a:p>
            <a:pPr indent="-330200" lvl="0" marL="431800" marR="0" rtl="0" algn="l">
              <a:lnSpc>
                <a:spcPct val="93000"/>
              </a:lnSpc>
              <a:spcBef>
                <a:spcPts val="0"/>
              </a:spcBef>
              <a:spcAft>
                <a:spcPts val="0"/>
              </a:spcAft>
              <a:buClr>
                <a:srgbClr val="FFFF00"/>
              </a:buClr>
              <a:buSzPct val="45000"/>
              <a:buFont typeface="Noto Symbol"/>
              <a:buChar char="●"/>
            </a:pPr>
            <a:r>
              <a:rPr b="0" baseline="0" i="0" lang="en-US" sz="3200" u="none" cap="none" strike="noStrike">
                <a:solidFill>
                  <a:srgbClr val="FFFFFF"/>
                </a:solidFill>
                <a:latin typeface="Arial"/>
                <a:ea typeface="Arial"/>
                <a:cs typeface="Arial"/>
                <a:sym typeface="Arial"/>
              </a:rPr>
              <a:t>Pretty constantly got “those kids” in my Acting Class</a:t>
            </a:r>
          </a:p>
          <a:p>
            <a:pPr indent="-571500" lvl="1" marL="1727200" marR="0" rtl="0" algn="l">
              <a:lnSpc>
                <a:spcPct val="93000"/>
              </a:lnSpc>
              <a:spcBef>
                <a:spcPts val="1400"/>
              </a:spcBef>
              <a:spcAft>
                <a:spcPts val="0"/>
              </a:spcAft>
              <a:buClr>
                <a:srgbClr val="FFFF00"/>
              </a:buClr>
              <a:buSzPct val="75000"/>
              <a:buFont typeface="Noto Symbol"/>
              <a:buChar char="−"/>
            </a:pPr>
            <a:r>
              <a:rPr b="0" baseline="0" i="0" lang="en-US" sz="2800" u="none" cap="none" strike="noStrike">
                <a:solidFill>
                  <a:srgbClr val="FFFFFF"/>
                </a:solidFill>
                <a:latin typeface="Arial"/>
                <a:ea typeface="Arial"/>
                <a:cs typeface="Arial"/>
                <a:sym typeface="Arial"/>
              </a:rPr>
              <a:t>“They're a problem in other classes but we think they'll do well in yours.”</a:t>
            </a:r>
          </a:p>
          <a:p>
            <a:pPr indent="-571500" lvl="1" marL="1727200" marR="0" rtl="0" algn="l">
              <a:lnSpc>
                <a:spcPct val="93000"/>
              </a:lnSpc>
              <a:spcBef>
                <a:spcPts val="1100"/>
              </a:spcBef>
              <a:spcAft>
                <a:spcPts val="0"/>
              </a:spcAft>
              <a:buClr>
                <a:srgbClr val="FFFF00"/>
              </a:buClr>
              <a:buSzPct val="75000"/>
              <a:buFont typeface="Noto Symbol"/>
              <a:buChar char="−"/>
            </a:pPr>
            <a:r>
              <a:rPr b="0" baseline="0" i="0" lang="en-US" sz="2800" u="none" cap="none" strike="noStrike">
                <a:solidFill>
                  <a:srgbClr val="FFFFFF"/>
                </a:solidFill>
                <a:latin typeface="Arial"/>
                <a:ea typeface="Arial"/>
                <a:cs typeface="Arial"/>
                <a:sym typeface="Arial"/>
              </a:rPr>
              <a:t>And---they weren't wrong.  But certain things became difficult in class.</a:t>
            </a:r>
          </a:p>
          <a:p>
            <a:pPr indent="-571500" lvl="1" marL="1727200" marR="0" rtl="0" algn="l">
              <a:lnSpc>
                <a:spcPct val="93000"/>
              </a:lnSpc>
              <a:spcBef>
                <a:spcPts val="1100"/>
              </a:spcBef>
              <a:spcAft>
                <a:spcPts val="1100"/>
              </a:spcAft>
              <a:buClr>
                <a:srgbClr val="FFFF00"/>
              </a:buClr>
              <a:buSzPct val="75000"/>
              <a:buFont typeface="Noto Symbol"/>
              <a:buChar char="−"/>
            </a:pPr>
            <a:r>
              <a:rPr b="0" baseline="0" i="0" lang="en-US" sz="2800" u="none" cap="none" strike="noStrike">
                <a:solidFill>
                  <a:srgbClr val="FFFFFF"/>
                </a:solidFill>
                <a:latin typeface="Arial"/>
                <a:ea typeface="Arial"/>
                <a:cs typeface="Arial"/>
                <a:sym typeface="Arial"/>
              </a:rPr>
              <a:t>Luckily, I have an improv background</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47" name="Shape 47"/>
        <p:cNvGrpSpPr/>
        <p:nvPr/>
      </p:nvGrpSpPr>
      <p:grpSpPr>
        <a:xfrm>
          <a:off x="0" y="0"/>
          <a:ext cx="0" cy="0"/>
          <a:chOff x="0" y="0"/>
          <a:chExt cx="0" cy="0"/>
        </a:xfrm>
      </p:grpSpPr>
      <p:sp>
        <p:nvSpPr>
          <p:cNvPr id="48" name="Shape 48"/>
          <p:cNvSpPr txBox="1"/>
          <p:nvPr>
            <p:ph type="title"/>
          </p:nvPr>
        </p:nvSpPr>
        <p:spPr>
          <a:xfrm>
            <a:off x="503237" y="301625"/>
            <a:ext cx="9070974" cy="1262062"/>
          </a:xfrm>
          <a:prstGeom prst="rect">
            <a:avLst/>
          </a:prstGeom>
          <a:noFill/>
          <a:ln>
            <a:noFill/>
          </a:ln>
        </p:spPr>
        <p:txBody>
          <a:bodyPr anchorCtr="0" anchor="ctr" bIns="0" lIns="0" rIns="0" tIns="36150">
            <a:noAutofit/>
          </a:bodyPr>
          <a:lstStyle/>
          <a:p>
            <a:pPr indent="0" lvl="0" marL="0" marR="0" rtl="0" algn="ctr">
              <a:lnSpc>
                <a:spcPct val="93000"/>
              </a:lnSpc>
              <a:spcBef>
                <a:spcPts val="0"/>
              </a:spcBef>
              <a:spcAft>
                <a:spcPts val="0"/>
              </a:spcAft>
              <a:buClr>
                <a:srgbClr val="FFFFFF"/>
              </a:buClr>
              <a:buSzPct val="25000"/>
              <a:buFont typeface="Arial"/>
              <a:buNone/>
            </a:pPr>
            <a:r>
              <a:rPr b="1" baseline="0" i="0" lang="en-US" sz="4100" u="none" cap="none" strike="noStrike">
                <a:solidFill>
                  <a:srgbClr val="FFFFFF"/>
                </a:solidFill>
                <a:latin typeface="Arial"/>
                <a:ea typeface="Arial"/>
                <a:cs typeface="Arial"/>
                <a:sym typeface="Arial"/>
              </a:rPr>
              <a:t>These are my babies</a:t>
            </a:r>
          </a:p>
        </p:txBody>
      </p:sp>
      <p:sp>
        <p:nvSpPr>
          <p:cNvPr id="49" name="Shape 49"/>
          <p:cNvSpPr txBox="1"/>
          <p:nvPr>
            <p:ph idx="1" type="body"/>
          </p:nvPr>
        </p:nvSpPr>
        <p:spPr>
          <a:xfrm>
            <a:off x="503237" y="2165350"/>
            <a:ext cx="9070974" cy="5362575"/>
          </a:xfrm>
          <a:prstGeom prst="rect">
            <a:avLst/>
          </a:prstGeom>
          <a:noFill/>
          <a:ln>
            <a:noFill/>
          </a:ln>
        </p:spPr>
        <p:txBody>
          <a:bodyPr anchorCtr="0" anchor="t" bIns="0" lIns="0" rIns="0" tIns="28200">
            <a:noAutofit/>
          </a:bodyPr>
          <a:lstStyle/>
          <a:p>
            <a:pPr indent="-330200" lvl="0" marL="431800" marR="0" rtl="0" algn="l">
              <a:lnSpc>
                <a:spcPct val="93000"/>
              </a:lnSpc>
              <a:spcBef>
                <a:spcPts val="0"/>
              </a:spcBef>
              <a:spcAft>
                <a:spcPts val="0"/>
              </a:spcAft>
              <a:buClr>
                <a:srgbClr val="FFFF00"/>
              </a:buClr>
              <a:buSzPct val="45000"/>
              <a:buFont typeface="Noto Symbol"/>
              <a:buChar char="●"/>
            </a:pPr>
            <a:r>
              <a:rPr b="0" baseline="0" i="0" lang="en-US" sz="3200" u="none" cap="none" strike="noStrike">
                <a:solidFill>
                  <a:srgbClr val="FFFFFF"/>
                </a:solidFill>
                <a:latin typeface="Arial"/>
                <a:ea typeface="Arial"/>
                <a:cs typeface="Arial"/>
                <a:sym typeface="Arial"/>
              </a:rPr>
              <a:t>Founder of Illinois State University's</a:t>
            </a:r>
          </a:p>
          <a:p>
            <a:pPr indent="-330200" lvl="0" marL="431800" marR="0" rtl="0" algn="l">
              <a:lnSpc>
                <a:spcPct val="93000"/>
              </a:lnSpc>
              <a:spcBef>
                <a:spcPts val="1400"/>
              </a:spcBef>
              <a:spcAft>
                <a:spcPts val="0"/>
              </a:spcAft>
              <a:buClr>
                <a:srgbClr val="FFFFFF"/>
              </a:buClr>
              <a:buFont typeface="Arial"/>
              <a:buNone/>
            </a:pPr>
            <a:r>
              <a:t/>
            </a:r>
            <a:endParaRPr b="0" baseline="0" i="0" sz="3200" u="none" cap="none" strike="noStrike">
              <a:solidFill>
                <a:srgbClr val="FFFFFF"/>
              </a:solidFill>
              <a:latin typeface="Arial"/>
              <a:ea typeface="Arial"/>
              <a:cs typeface="Arial"/>
              <a:sym typeface="Arial"/>
            </a:endParaRPr>
          </a:p>
          <a:p>
            <a:pPr indent="-330200" lvl="0" marL="431800" marR="0" rtl="0" algn="l">
              <a:lnSpc>
                <a:spcPct val="93000"/>
              </a:lnSpc>
              <a:spcBef>
                <a:spcPts val="1400"/>
              </a:spcBef>
              <a:spcAft>
                <a:spcPts val="0"/>
              </a:spcAft>
              <a:buClr>
                <a:srgbClr val="FFFFFF"/>
              </a:buClr>
              <a:buFont typeface="Arial"/>
              <a:buNone/>
            </a:pPr>
            <a:r>
              <a:t/>
            </a:r>
            <a:endParaRPr b="0" baseline="0" i="0" sz="3200" u="none" cap="none" strike="noStrike">
              <a:solidFill>
                <a:srgbClr val="FFFFFF"/>
              </a:solidFill>
              <a:latin typeface="Arial"/>
              <a:ea typeface="Arial"/>
              <a:cs typeface="Arial"/>
              <a:sym typeface="Arial"/>
            </a:endParaRPr>
          </a:p>
          <a:p>
            <a:pPr indent="-330200" lvl="0" marL="431800" marR="0" rtl="0" algn="l">
              <a:lnSpc>
                <a:spcPct val="93000"/>
              </a:lnSpc>
              <a:spcBef>
                <a:spcPts val="1400"/>
              </a:spcBef>
              <a:spcAft>
                <a:spcPts val="0"/>
              </a:spcAft>
              <a:buClr>
                <a:srgbClr val="FFFFFF"/>
              </a:buClr>
              <a:buFont typeface="Arial"/>
              <a:buNone/>
            </a:pPr>
            <a:r>
              <a:t/>
            </a:r>
            <a:endParaRPr b="0" baseline="0" i="0" sz="3200" u="none" cap="none" strike="noStrike">
              <a:solidFill>
                <a:srgbClr val="FFFFFF"/>
              </a:solidFill>
              <a:latin typeface="Arial"/>
              <a:ea typeface="Arial"/>
              <a:cs typeface="Arial"/>
              <a:sym typeface="Arial"/>
            </a:endParaRPr>
          </a:p>
          <a:p>
            <a:pPr indent="-330200" lvl="0" marL="431800" marR="0" rtl="0" algn="l">
              <a:lnSpc>
                <a:spcPct val="93000"/>
              </a:lnSpc>
              <a:spcBef>
                <a:spcPts val="1400"/>
              </a:spcBef>
              <a:spcAft>
                <a:spcPts val="0"/>
              </a:spcAft>
              <a:buClr>
                <a:srgbClr val="FFFFFF"/>
              </a:buClr>
              <a:buFont typeface="Arial"/>
              <a:buNone/>
            </a:pPr>
            <a:r>
              <a:t/>
            </a:r>
            <a:endParaRPr b="0" baseline="0" i="0" sz="3200" u="none" cap="none" strike="noStrike">
              <a:solidFill>
                <a:srgbClr val="FFFFFF"/>
              </a:solidFill>
              <a:latin typeface="Arial"/>
              <a:ea typeface="Arial"/>
              <a:cs typeface="Arial"/>
              <a:sym typeface="Arial"/>
            </a:endParaRPr>
          </a:p>
          <a:p>
            <a:pPr indent="-330200" lvl="0" marL="431800" marR="0" rtl="0" algn="l">
              <a:lnSpc>
                <a:spcPct val="93000"/>
              </a:lnSpc>
              <a:spcBef>
                <a:spcPts val="1400"/>
              </a:spcBef>
              <a:spcAft>
                <a:spcPts val="0"/>
              </a:spcAft>
              <a:buClr>
                <a:srgbClr val="FFFF00"/>
              </a:buClr>
              <a:buSzPct val="45000"/>
              <a:buFont typeface="Noto Symbol"/>
              <a:buChar char="●"/>
            </a:pPr>
            <a:r>
              <a:rPr b="0" baseline="0" i="0" lang="en-US" sz="3200" u="none" cap="none" strike="noStrike">
                <a:solidFill>
                  <a:srgbClr val="FFFFFF"/>
                </a:solidFill>
                <a:latin typeface="Arial"/>
                <a:ea typeface="Arial"/>
                <a:cs typeface="Arial"/>
                <a:sym typeface="Arial"/>
              </a:rPr>
              <a:t>The most decorated improv troupe in the College Improv Tournament</a:t>
            </a:r>
          </a:p>
          <a:p>
            <a:pPr indent="-330200" lvl="0" marL="431800" marR="0" rtl="0" algn="l">
              <a:lnSpc>
                <a:spcPct val="93000"/>
              </a:lnSpc>
              <a:spcBef>
                <a:spcPts val="1400"/>
              </a:spcBef>
              <a:spcAft>
                <a:spcPts val="0"/>
              </a:spcAft>
              <a:buClr>
                <a:srgbClr val="FFFF00"/>
              </a:buClr>
              <a:buSzPct val="45000"/>
              <a:buFont typeface="Noto Symbol"/>
              <a:buChar char="●"/>
            </a:pPr>
            <a:r>
              <a:rPr b="0" baseline="0" i="0" lang="en-US" sz="3200" u="none" cap="none" strike="noStrike">
                <a:solidFill>
                  <a:srgbClr val="FFFFFF"/>
                </a:solidFill>
                <a:latin typeface="Arial"/>
                <a:ea typeface="Arial"/>
                <a:cs typeface="Arial"/>
                <a:sym typeface="Arial"/>
              </a:rPr>
              <a:t>#notahumblebrag #sorrynotsorry </a:t>
            </a:r>
          </a:p>
          <a:p>
            <a:pPr indent="-342900" lvl="0" marL="342900" marR="0" rtl="0" algn="l">
              <a:lnSpc>
                <a:spcPct val="93000"/>
              </a:lnSpc>
              <a:spcBef>
                <a:spcPts val="1400"/>
              </a:spcBef>
              <a:spcAft>
                <a:spcPts val="1400"/>
              </a:spcAft>
              <a:buNone/>
            </a:pPr>
            <a:r>
              <a:t/>
            </a:r>
            <a:endParaRPr b="0" baseline="0" i="0" sz="3200" u="none" cap="none" strike="noStrike">
              <a:solidFill>
                <a:srgbClr val="FFFFFF"/>
              </a:solidFill>
              <a:latin typeface="Arial"/>
              <a:ea typeface="Arial"/>
              <a:cs typeface="Arial"/>
              <a:sym typeface="Arial"/>
            </a:endParaRPr>
          </a:p>
        </p:txBody>
      </p:sp>
      <p:pic>
        <p:nvPicPr>
          <p:cNvPr id="50" name="Shape 50"/>
          <p:cNvPicPr preferRelativeResize="0"/>
          <p:nvPr/>
        </p:nvPicPr>
        <p:blipFill rotWithShape="1">
          <a:blip r:embed="rId4">
            <a:alphaModFix/>
          </a:blip>
          <a:srcRect b="0" l="0" r="0" t="0"/>
          <a:stretch/>
        </p:blipFill>
        <p:spPr>
          <a:xfrm>
            <a:off x="1463675" y="2724150"/>
            <a:ext cx="1851024" cy="267017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54" name="Shape 54"/>
        <p:cNvGrpSpPr/>
        <p:nvPr/>
      </p:nvGrpSpPr>
      <p:grpSpPr>
        <a:xfrm>
          <a:off x="0" y="0"/>
          <a:ext cx="0" cy="0"/>
          <a:chOff x="0" y="0"/>
          <a:chExt cx="0" cy="0"/>
        </a:xfrm>
      </p:grpSpPr>
      <p:sp>
        <p:nvSpPr>
          <p:cNvPr id="55" name="Shape 55"/>
          <p:cNvSpPr txBox="1"/>
          <p:nvPr>
            <p:ph type="title"/>
          </p:nvPr>
        </p:nvSpPr>
        <p:spPr>
          <a:xfrm>
            <a:off x="503237" y="301625"/>
            <a:ext cx="9070974" cy="1262062"/>
          </a:xfrm>
          <a:prstGeom prst="rect">
            <a:avLst/>
          </a:prstGeom>
          <a:noFill/>
          <a:ln>
            <a:noFill/>
          </a:ln>
        </p:spPr>
        <p:txBody>
          <a:bodyPr anchorCtr="0" anchor="ctr" bIns="0" lIns="0" rIns="0" tIns="36150">
            <a:noAutofit/>
          </a:bodyPr>
          <a:lstStyle/>
          <a:p>
            <a:pPr indent="0" lvl="0" marL="0" marR="0" rtl="0" algn="ctr">
              <a:lnSpc>
                <a:spcPct val="93000"/>
              </a:lnSpc>
              <a:spcBef>
                <a:spcPts val="0"/>
              </a:spcBef>
              <a:spcAft>
                <a:spcPts val="0"/>
              </a:spcAft>
              <a:buClr>
                <a:srgbClr val="FFFFFF"/>
              </a:buClr>
              <a:buSzPct val="25000"/>
              <a:buFont typeface="Arial"/>
              <a:buNone/>
            </a:pPr>
            <a:r>
              <a:rPr b="1" baseline="0" i="0" lang="en-US" sz="4100" u="none" cap="none" strike="noStrike">
                <a:solidFill>
                  <a:srgbClr val="FFFFFF"/>
                </a:solidFill>
                <a:latin typeface="Arial"/>
                <a:ea typeface="Arial"/>
                <a:cs typeface="Arial"/>
                <a:sym typeface="Arial"/>
              </a:rPr>
              <a:t>Improv as Character Work</a:t>
            </a:r>
          </a:p>
        </p:txBody>
      </p:sp>
      <p:sp>
        <p:nvSpPr>
          <p:cNvPr id="56" name="Shape 56"/>
          <p:cNvSpPr txBox="1"/>
          <p:nvPr>
            <p:ph idx="1" type="body"/>
          </p:nvPr>
        </p:nvSpPr>
        <p:spPr>
          <a:xfrm>
            <a:off x="503237" y="2089150"/>
            <a:ext cx="9071099" cy="4278300"/>
          </a:xfrm>
          <a:prstGeom prst="rect">
            <a:avLst/>
          </a:prstGeom>
          <a:noFill/>
          <a:ln>
            <a:noFill/>
          </a:ln>
        </p:spPr>
        <p:txBody>
          <a:bodyPr anchorCtr="0" anchor="t" bIns="0" lIns="0" rIns="0" tIns="28200">
            <a:noAutofit/>
          </a:bodyPr>
          <a:lstStyle/>
          <a:p>
            <a:pPr indent="-330200" lvl="0" marL="431800" marR="0" rtl="0" algn="l">
              <a:lnSpc>
                <a:spcPct val="93000"/>
              </a:lnSpc>
              <a:spcBef>
                <a:spcPts val="0"/>
              </a:spcBef>
              <a:spcAft>
                <a:spcPts val="0"/>
              </a:spcAft>
              <a:buClr>
                <a:srgbClr val="FFFF00"/>
              </a:buClr>
              <a:buSzPct val="45000"/>
              <a:buFont typeface="Noto Symbol"/>
              <a:buChar char="●"/>
            </a:pPr>
            <a:r>
              <a:rPr lang="en-US" sz="3200">
                <a:solidFill>
                  <a:srgbClr val="FFFFFF"/>
                </a:solidFill>
              </a:rPr>
              <a:t>Short form vs. Long form</a:t>
            </a:r>
          </a:p>
          <a:p>
            <a:pPr indent="-330200" lvl="0" marL="431800" marR="0" rtl="0" algn="l">
              <a:lnSpc>
                <a:spcPct val="93000"/>
              </a:lnSpc>
              <a:spcBef>
                <a:spcPts val="0"/>
              </a:spcBef>
              <a:spcAft>
                <a:spcPts val="0"/>
              </a:spcAft>
              <a:buClr>
                <a:srgbClr val="FFFF00"/>
              </a:buClr>
              <a:buSzPct val="45000"/>
              <a:buFont typeface="Noto Symbol"/>
              <a:buChar char="●"/>
            </a:pPr>
            <a:r>
              <a:rPr b="0" baseline="0" i="0" lang="en-US" sz="3200" u="none" cap="none" strike="noStrike">
                <a:solidFill>
                  <a:srgbClr val="FFFFFF"/>
                </a:solidFill>
                <a:latin typeface="Arial"/>
                <a:ea typeface="Arial"/>
                <a:cs typeface="Arial"/>
                <a:sym typeface="Arial"/>
              </a:rPr>
              <a:t>Improv can be used to create really interesting, fleshed out characters</a:t>
            </a:r>
          </a:p>
          <a:p>
            <a:pPr indent="-330200" lvl="0" marL="431800" marR="0" rtl="0" algn="l">
              <a:lnSpc>
                <a:spcPct val="93000"/>
              </a:lnSpc>
              <a:spcBef>
                <a:spcPts val="1400"/>
              </a:spcBef>
              <a:spcAft>
                <a:spcPts val="0"/>
              </a:spcAft>
              <a:buClr>
                <a:srgbClr val="FFFF00"/>
              </a:buClr>
              <a:buSzPct val="45000"/>
              <a:buFont typeface="Noto Symbol"/>
              <a:buChar char="●"/>
            </a:pPr>
            <a:r>
              <a:rPr b="0" baseline="0" i="0" lang="en-US" sz="3200" u="none" cap="none" strike="noStrike">
                <a:solidFill>
                  <a:srgbClr val="FFFFFF"/>
                </a:solidFill>
                <a:latin typeface="Arial"/>
                <a:ea typeface="Arial"/>
                <a:cs typeface="Arial"/>
                <a:sym typeface="Arial"/>
              </a:rPr>
              <a:t>BUT</a:t>
            </a:r>
          </a:p>
          <a:p>
            <a:pPr indent="-330200" lvl="0" marL="431800" marR="0" rtl="0" algn="l">
              <a:lnSpc>
                <a:spcPct val="93000"/>
              </a:lnSpc>
              <a:spcBef>
                <a:spcPts val="1400"/>
              </a:spcBef>
              <a:spcAft>
                <a:spcPts val="1400"/>
              </a:spcAft>
              <a:buClr>
                <a:srgbClr val="FFFF00"/>
              </a:buClr>
              <a:buSzPct val="45000"/>
              <a:buFont typeface="Noto Symbol"/>
              <a:buChar char="●"/>
            </a:pPr>
            <a:r>
              <a:rPr b="0" baseline="0" i="0" lang="en-US" sz="3200" u="none" cap="none" strike="noStrike">
                <a:solidFill>
                  <a:srgbClr val="FFFFFF"/>
                </a:solidFill>
                <a:latin typeface="Arial"/>
                <a:ea typeface="Arial"/>
                <a:cs typeface="Arial"/>
                <a:sym typeface="Arial"/>
              </a:rPr>
              <a:t>You have to know how</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60" name="Shape 60"/>
        <p:cNvGrpSpPr/>
        <p:nvPr/>
      </p:nvGrpSpPr>
      <p:grpSpPr>
        <a:xfrm>
          <a:off x="0" y="0"/>
          <a:ext cx="0" cy="0"/>
          <a:chOff x="0" y="0"/>
          <a:chExt cx="0" cy="0"/>
        </a:xfrm>
      </p:grpSpPr>
      <p:sp>
        <p:nvSpPr>
          <p:cNvPr id="61" name="Shape 61"/>
          <p:cNvSpPr txBox="1"/>
          <p:nvPr>
            <p:ph type="title"/>
          </p:nvPr>
        </p:nvSpPr>
        <p:spPr>
          <a:xfrm>
            <a:off x="503237" y="52386"/>
            <a:ext cx="9070974" cy="1760537"/>
          </a:xfrm>
          <a:prstGeom prst="rect">
            <a:avLst/>
          </a:prstGeom>
          <a:noFill/>
          <a:ln>
            <a:noFill/>
          </a:ln>
        </p:spPr>
        <p:txBody>
          <a:bodyPr anchorCtr="0" anchor="ctr" bIns="0" lIns="0" rIns="0" tIns="36150">
            <a:noAutofit/>
          </a:bodyPr>
          <a:lstStyle/>
          <a:p>
            <a:pPr indent="0" lvl="0" marL="0" marR="0" rtl="0" algn="ctr">
              <a:lnSpc>
                <a:spcPct val="93000"/>
              </a:lnSpc>
              <a:spcBef>
                <a:spcPts val="0"/>
              </a:spcBef>
              <a:spcAft>
                <a:spcPts val="0"/>
              </a:spcAft>
              <a:buClr>
                <a:srgbClr val="FFFFFF"/>
              </a:buClr>
              <a:buSzPct val="25000"/>
              <a:buFont typeface="Arial"/>
              <a:buNone/>
            </a:pPr>
            <a:r>
              <a:rPr b="1" baseline="0" i="0" lang="en-US" sz="4100" u="none" cap="none" strike="noStrike">
                <a:solidFill>
                  <a:srgbClr val="FFFFFF"/>
                </a:solidFill>
                <a:latin typeface="Arial"/>
                <a:ea typeface="Arial"/>
                <a:cs typeface="Arial"/>
                <a:sym typeface="Arial"/>
              </a:rPr>
              <a:t>Question:  How do I get kids who don't care to create strong characters?</a:t>
            </a:r>
          </a:p>
        </p:txBody>
      </p:sp>
      <p:sp>
        <p:nvSpPr>
          <p:cNvPr id="62" name="Shape 62"/>
          <p:cNvSpPr txBox="1"/>
          <p:nvPr>
            <p:ph idx="1" type="body"/>
          </p:nvPr>
        </p:nvSpPr>
        <p:spPr>
          <a:xfrm>
            <a:off x="503237" y="2165350"/>
            <a:ext cx="9070974" cy="4278311"/>
          </a:xfrm>
          <a:prstGeom prst="rect">
            <a:avLst/>
          </a:prstGeom>
          <a:noFill/>
          <a:ln>
            <a:noFill/>
          </a:ln>
        </p:spPr>
        <p:txBody>
          <a:bodyPr anchorCtr="0" anchor="t" bIns="0" lIns="0" rIns="0" tIns="28200">
            <a:noAutofit/>
          </a:bodyPr>
          <a:lstStyle/>
          <a:p>
            <a:pPr indent="-330200" lvl="0" marL="431800" marR="0" rtl="0" algn="l">
              <a:lnSpc>
                <a:spcPct val="93000"/>
              </a:lnSpc>
              <a:spcBef>
                <a:spcPts val="0"/>
              </a:spcBef>
              <a:spcAft>
                <a:spcPts val="0"/>
              </a:spcAft>
              <a:buClr>
                <a:srgbClr val="FFFF00"/>
              </a:buClr>
              <a:buSzPct val="45000"/>
              <a:buFont typeface="Noto Symbol"/>
              <a:buChar char="●"/>
            </a:pPr>
            <a:r>
              <a:rPr b="0" baseline="0" i="0" lang="en-US" sz="3200" u="none" cap="none" strike="noStrike">
                <a:solidFill>
                  <a:srgbClr val="FFFFFF"/>
                </a:solidFill>
                <a:latin typeface="Arial"/>
                <a:ea typeface="Arial"/>
                <a:cs typeface="Arial"/>
                <a:sym typeface="Arial"/>
              </a:rPr>
              <a:t>Solution:</a:t>
            </a:r>
          </a:p>
          <a:p>
            <a:pPr indent="-571500" lvl="1" marL="1727200" marR="0" rtl="0" algn="l">
              <a:lnSpc>
                <a:spcPct val="93000"/>
              </a:lnSpc>
              <a:spcBef>
                <a:spcPts val="1400"/>
              </a:spcBef>
              <a:spcAft>
                <a:spcPts val="0"/>
              </a:spcAft>
              <a:buClr>
                <a:srgbClr val="FFFF00"/>
              </a:buClr>
              <a:buSzPct val="75000"/>
              <a:buFont typeface="Noto Symbol"/>
              <a:buChar char="−"/>
            </a:pPr>
            <a:r>
              <a:rPr b="0" baseline="0" i="0" lang="en-US" sz="2800" u="none" cap="none" strike="noStrike">
                <a:solidFill>
                  <a:srgbClr val="FFFFFF"/>
                </a:solidFill>
                <a:latin typeface="Arial"/>
                <a:ea typeface="Arial"/>
                <a:cs typeface="Arial"/>
                <a:sym typeface="Arial"/>
              </a:rPr>
              <a:t>The same kind of ways you have people who tell crappy stories to create strong characters.</a:t>
            </a:r>
          </a:p>
          <a:p>
            <a:pPr indent="-330200" lvl="0" marL="431800" marR="0" rtl="0" algn="l">
              <a:lnSpc>
                <a:spcPct val="93000"/>
              </a:lnSpc>
              <a:spcBef>
                <a:spcPts val="1100"/>
              </a:spcBef>
              <a:spcAft>
                <a:spcPts val="0"/>
              </a:spcAft>
              <a:buClr>
                <a:srgbClr val="FFFF00"/>
              </a:buClr>
              <a:buSzPct val="45000"/>
              <a:buFont typeface="Noto Symbol"/>
              <a:buChar char="●"/>
            </a:pPr>
            <a:r>
              <a:rPr b="0" baseline="0" i="0" lang="en-US" sz="3200" u="none" cap="none" strike="noStrike">
                <a:solidFill>
                  <a:srgbClr val="FFFFFF"/>
                </a:solidFill>
                <a:latin typeface="Arial"/>
                <a:ea typeface="Arial"/>
                <a:cs typeface="Arial"/>
                <a:sym typeface="Arial"/>
              </a:rPr>
              <a:t>Storytelling as a child</a:t>
            </a:r>
          </a:p>
          <a:p>
            <a:pPr indent="-330200" lvl="0" marL="431800" marR="0" rtl="0" algn="l">
              <a:lnSpc>
                <a:spcPct val="93000"/>
              </a:lnSpc>
              <a:spcBef>
                <a:spcPts val="1400"/>
              </a:spcBef>
              <a:spcAft>
                <a:spcPts val="0"/>
              </a:spcAft>
              <a:buClr>
                <a:srgbClr val="FFFF00"/>
              </a:buClr>
              <a:buSzPct val="45000"/>
              <a:buFont typeface="Noto Symbol"/>
              <a:buChar char="●"/>
            </a:pPr>
            <a:r>
              <a:rPr b="0" baseline="0" i="0" lang="en-US" sz="3200" u="none" cap="none" strike="noStrike">
                <a:solidFill>
                  <a:srgbClr val="FFFFFF"/>
                </a:solidFill>
                <a:latin typeface="Arial"/>
                <a:ea typeface="Arial"/>
                <a:cs typeface="Arial"/>
                <a:sym typeface="Arial"/>
              </a:rPr>
              <a:t>Which included:</a:t>
            </a:r>
          </a:p>
          <a:p>
            <a:pPr indent="-342900" lvl="0" marL="342900" marR="0" rtl="0" algn="l">
              <a:lnSpc>
                <a:spcPct val="93000"/>
              </a:lnSpc>
              <a:spcBef>
                <a:spcPts val="1400"/>
              </a:spcBef>
              <a:spcAft>
                <a:spcPts val="1400"/>
              </a:spcAft>
              <a:buNone/>
            </a:pPr>
            <a:r>
              <a:t/>
            </a:r>
            <a:endParaRPr b="0" baseline="0" i="0" sz="3200" u="none" cap="none" strike="noStrike">
              <a:solidFill>
                <a:srgbClr val="FFFFFF"/>
              </a:solidFill>
              <a:latin typeface="Arial"/>
              <a:ea typeface="Arial"/>
              <a:cs typeface="Arial"/>
              <a:sym typeface="Arial"/>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66" name="Shape 66"/>
        <p:cNvGrpSpPr/>
        <p:nvPr/>
      </p:nvGrpSpPr>
      <p:grpSpPr>
        <a:xfrm>
          <a:off x="0" y="0"/>
          <a:ext cx="0" cy="0"/>
          <a:chOff x="0" y="0"/>
          <a:chExt cx="0" cy="0"/>
        </a:xfrm>
      </p:grpSpPr>
      <p:sp>
        <p:nvSpPr>
          <p:cNvPr id="67" name="Shape 67"/>
          <p:cNvSpPr txBox="1"/>
          <p:nvPr>
            <p:ph type="title"/>
          </p:nvPr>
        </p:nvSpPr>
        <p:spPr>
          <a:xfrm>
            <a:off x="503237" y="301625"/>
            <a:ext cx="9070974" cy="1262062"/>
          </a:xfrm>
          <a:prstGeom prst="rect">
            <a:avLst/>
          </a:prstGeom>
          <a:noFill/>
          <a:ln>
            <a:noFill/>
          </a:ln>
        </p:spPr>
        <p:txBody>
          <a:bodyPr anchorCtr="0" anchor="ctr" bIns="0" lIns="0" rIns="0" tIns="36150">
            <a:noAutofit/>
          </a:bodyPr>
          <a:lstStyle/>
          <a:p>
            <a:pPr indent="0" lvl="0" marL="0" marR="0" rtl="0" algn="ctr">
              <a:lnSpc>
                <a:spcPct val="93000"/>
              </a:lnSpc>
              <a:spcBef>
                <a:spcPts val="0"/>
              </a:spcBef>
              <a:spcAft>
                <a:spcPts val="0"/>
              </a:spcAft>
              <a:buClr>
                <a:srgbClr val="FFFFFF"/>
              </a:buClr>
              <a:buSzPct val="25000"/>
              <a:buFont typeface="Arial"/>
              <a:buNone/>
            </a:pPr>
            <a:r>
              <a:rPr b="1" baseline="0" i="0" lang="en-US" sz="4100" u="none" cap="none" strike="noStrike">
                <a:solidFill>
                  <a:srgbClr val="FFFFFF"/>
                </a:solidFill>
                <a:latin typeface="Arial"/>
                <a:ea typeface="Arial"/>
                <a:cs typeface="Arial"/>
                <a:sym typeface="Arial"/>
              </a:rPr>
              <a:t>#GEEKALERT</a:t>
            </a:r>
          </a:p>
        </p:txBody>
      </p:sp>
      <p:pic>
        <p:nvPicPr>
          <p:cNvPr id="68" name="Shape 68"/>
          <p:cNvPicPr preferRelativeResize="0"/>
          <p:nvPr/>
        </p:nvPicPr>
        <p:blipFill rotWithShape="1">
          <a:blip r:embed="rId4">
            <a:alphaModFix/>
          </a:blip>
          <a:srcRect b="0" l="0" r="0" t="0"/>
          <a:stretch/>
        </p:blipFill>
        <p:spPr>
          <a:xfrm>
            <a:off x="3060700" y="1736725"/>
            <a:ext cx="4437062" cy="525144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72" name="Shape 72"/>
        <p:cNvGrpSpPr/>
        <p:nvPr/>
      </p:nvGrpSpPr>
      <p:grpSpPr>
        <a:xfrm>
          <a:off x="0" y="0"/>
          <a:ext cx="0" cy="0"/>
          <a:chOff x="0" y="0"/>
          <a:chExt cx="0" cy="0"/>
        </a:xfrm>
      </p:grpSpPr>
      <p:sp>
        <p:nvSpPr>
          <p:cNvPr id="73" name="Shape 73"/>
          <p:cNvSpPr txBox="1"/>
          <p:nvPr>
            <p:ph type="title"/>
          </p:nvPr>
        </p:nvSpPr>
        <p:spPr>
          <a:xfrm>
            <a:off x="503237" y="301625"/>
            <a:ext cx="9070974" cy="1262062"/>
          </a:xfrm>
          <a:prstGeom prst="rect">
            <a:avLst/>
          </a:prstGeom>
          <a:noFill/>
          <a:ln>
            <a:noFill/>
          </a:ln>
        </p:spPr>
        <p:txBody>
          <a:bodyPr anchorCtr="0" anchor="ctr" bIns="0" lIns="0" rIns="0" tIns="36150">
            <a:noAutofit/>
          </a:bodyPr>
          <a:lstStyle/>
          <a:p>
            <a:pPr indent="0" lvl="0" marL="0" marR="0" rtl="0" algn="ctr">
              <a:lnSpc>
                <a:spcPct val="93000"/>
              </a:lnSpc>
              <a:spcBef>
                <a:spcPts val="0"/>
              </a:spcBef>
              <a:spcAft>
                <a:spcPts val="0"/>
              </a:spcAft>
              <a:buClr>
                <a:srgbClr val="FFFFFF"/>
              </a:buClr>
              <a:buSzPct val="25000"/>
              <a:buFont typeface="Arial"/>
              <a:buNone/>
            </a:pPr>
            <a:r>
              <a:rPr b="1" baseline="0" i="0" lang="en-US" sz="4100" u="none" cap="none" strike="noStrike">
                <a:solidFill>
                  <a:srgbClr val="FFFFFF"/>
                </a:solidFill>
                <a:latin typeface="Arial"/>
                <a:ea typeface="Arial"/>
                <a:cs typeface="Arial"/>
                <a:sym typeface="Arial"/>
              </a:rPr>
              <a:t>Storytelling potential</a:t>
            </a:r>
          </a:p>
        </p:txBody>
      </p:sp>
      <p:sp>
        <p:nvSpPr>
          <p:cNvPr id="74" name="Shape 74"/>
          <p:cNvSpPr txBox="1"/>
          <p:nvPr>
            <p:ph idx="1" type="body"/>
          </p:nvPr>
        </p:nvSpPr>
        <p:spPr>
          <a:xfrm>
            <a:off x="503237" y="2165350"/>
            <a:ext cx="9070974" cy="4278311"/>
          </a:xfrm>
          <a:prstGeom prst="rect">
            <a:avLst/>
          </a:prstGeom>
          <a:noFill/>
          <a:ln>
            <a:noFill/>
          </a:ln>
        </p:spPr>
        <p:txBody>
          <a:bodyPr anchorCtr="0" anchor="t" bIns="0" lIns="0" rIns="0" tIns="28200">
            <a:noAutofit/>
          </a:bodyPr>
          <a:lstStyle/>
          <a:p>
            <a:pPr indent="-330200" lvl="0" marL="431800" marR="0" rtl="0" algn="l">
              <a:lnSpc>
                <a:spcPct val="93000"/>
              </a:lnSpc>
              <a:spcBef>
                <a:spcPts val="0"/>
              </a:spcBef>
              <a:spcAft>
                <a:spcPts val="0"/>
              </a:spcAft>
              <a:buClr>
                <a:srgbClr val="FFFF00"/>
              </a:buClr>
              <a:buSzPct val="45000"/>
              <a:buFont typeface="Noto Symbol"/>
              <a:buChar char="●"/>
            </a:pPr>
            <a:r>
              <a:rPr b="0" baseline="0" i="0" lang="en-US" sz="3200" u="none" cap="none" strike="noStrike">
                <a:solidFill>
                  <a:srgbClr val="FFFFFF"/>
                </a:solidFill>
                <a:latin typeface="Arial"/>
                <a:ea typeface="Arial"/>
                <a:cs typeface="Arial"/>
                <a:sym typeface="Arial"/>
              </a:rPr>
              <a:t>Generally:  Not good</a:t>
            </a:r>
          </a:p>
          <a:p>
            <a:pPr indent="-330200" lvl="0" marL="431800" marR="0" rtl="0" algn="l">
              <a:lnSpc>
                <a:spcPct val="93000"/>
              </a:lnSpc>
              <a:spcBef>
                <a:spcPts val="1400"/>
              </a:spcBef>
              <a:spcAft>
                <a:spcPts val="0"/>
              </a:spcAft>
              <a:buClr>
                <a:srgbClr val="FFFF00"/>
              </a:buClr>
              <a:buSzPct val="45000"/>
              <a:buFont typeface="Noto Symbol"/>
              <a:buChar char="●"/>
            </a:pPr>
            <a:r>
              <a:rPr b="0" baseline="0" i="0" lang="en-US" sz="3200" u="none" cap="none" strike="noStrike">
                <a:solidFill>
                  <a:srgbClr val="FFFFFF"/>
                </a:solidFill>
                <a:latin typeface="Arial"/>
                <a:ea typeface="Arial"/>
                <a:cs typeface="Arial"/>
                <a:sym typeface="Arial"/>
              </a:rPr>
              <a:t>Until they started to change</a:t>
            </a:r>
          </a:p>
          <a:p>
            <a:pPr indent="-571500" lvl="1" marL="1727200" marR="0" rtl="0" algn="l">
              <a:lnSpc>
                <a:spcPct val="93000"/>
              </a:lnSpc>
              <a:spcBef>
                <a:spcPts val="1400"/>
              </a:spcBef>
              <a:spcAft>
                <a:spcPts val="1100"/>
              </a:spcAft>
              <a:buClr>
                <a:srgbClr val="FFFF00"/>
              </a:buClr>
              <a:buSzPct val="75000"/>
              <a:buFont typeface="Noto Symbol"/>
              <a:buChar char="−"/>
            </a:pPr>
            <a:r>
              <a:rPr b="0" baseline="0" i="0" lang="en-US" sz="2800" u="none" cap="none" strike="noStrike">
                <a:solidFill>
                  <a:srgbClr val="FFFFFF"/>
                </a:solidFill>
                <a:latin typeface="Arial"/>
                <a:ea typeface="Arial"/>
                <a:cs typeface="Arial"/>
                <a:sym typeface="Arial"/>
              </a:rPr>
              <a:t>Heavy improvisational theatre influence</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Custom Theme">
  <a:themeElements>
    <a:clrScheme name="null 1">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4.xml><?xml version="1.0" encoding="utf-8"?>
<a:theme xmlns:a="http://schemas.openxmlformats.org/drawingml/2006/main" xmlns:r="http://schemas.openxmlformats.org/officeDocument/2006/relationships" name="Custom Theme">
  <a:themeElements>
    <a:clrScheme name="null 1">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